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56" r:id="rId2"/>
    <p:sldId id="304" r:id="rId3"/>
    <p:sldId id="305" r:id="rId4"/>
    <p:sldId id="259" r:id="rId5"/>
    <p:sldId id="306" r:id="rId6"/>
    <p:sldId id="307" r:id="rId7"/>
    <p:sldId id="311" r:id="rId8"/>
    <p:sldId id="303" r:id="rId9"/>
    <p:sldId id="293" r:id="rId10"/>
    <p:sldId id="301" r:id="rId11"/>
    <p:sldId id="312" r:id="rId12"/>
    <p:sldId id="313" r:id="rId13"/>
    <p:sldId id="314" r:id="rId14"/>
    <p:sldId id="296" r:id="rId15"/>
    <p:sldId id="298" r:id="rId16"/>
    <p:sldId id="315" r:id="rId17"/>
    <p:sldId id="316" r:id="rId18"/>
    <p:sldId id="287" r:id="rId19"/>
    <p:sldId id="288" r:id="rId20"/>
    <p:sldId id="294" r:id="rId21"/>
    <p:sldId id="323" r:id="rId22"/>
    <p:sldId id="317" r:id="rId23"/>
    <p:sldId id="340" r:id="rId24"/>
    <p:sldId id="300" r:id="rId25"/>
    <p:sldId id="341" r:id="rId26"/>
    <p:sldId id="342" r:id="rId27"/>
    <p:sldId id="343" r:id="rId28"/>
    <p:sldId id="324" r:id="rId29"/>
    <p:sldId id="325" r:id="rId30"/>
    <p:sldId id="326" r:id="rId31"/>
    <p:sldId id="344" r:id="rId32"/>
    <p:sldId id="319" r:id="rId33"/>
    <p:sldId id="320" r:id="rId34"/>
    <p:sldId id="321" r:id="rId35"/>
    <p:sldId id="322" r:id="rId36"/>
    <p:sldId id="276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0000"/>
    <a:srgbClr val="C0C0C0"/>
    <a:srgbClr val="447EC4"/>
    <a:srgbClr val="2A684C"/>
    <a:srgbClr val="CFDB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64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169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ADD5C-B66C-4DBA-94A4-43F280074E4E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F06DE4-CF91-4995-99AF-CDF2F0A59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8388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068DCB-03DD-E243-B5CD-34BE53D63F5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7BC85-AEAF-CA48-8FF8-84AA99E2DB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241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45060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1200"/>
              <a:t>Improving the country with the power of skills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45060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1200"/>
              <a:t>Improving the country with the power of skills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Rectangle 17" descr="a1"/>
          <p:cNvSpPr>
            <a:spLocks noChangeArrowheads="1"/>
          </p:cNvSpPr>
          <p:nvPr/>
        </p:nvSpPr>
        <p:spPr bwMode="gray">
          <a:xfrm>
            <a:off x="2286000" y="0"/>
            <a:ext cx="2286000" cy="31242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gray">
          <a:xfrm>
            <a:off x="0" y="0"/>
            <a:ext cx="2209800" cy="3124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gray">
          <a:xfrm>
            <a:off x="4648200" y="0"/>
            <a:ext cx="2209800" cy="31242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2" name="Rectangle 20" descr="a2"/>
          <p:cNvSpPr>
            <a:spLocks noChangeArrowheads="1"/>
          </p:cNvSpPr>
          <p:nvPr/>
        </p:nvSpPr>
        <p:spPr bwMode="gray">
          <a:xfrm>
            <a:off x="6934200" y="0"/>
            <a:ext cx="2209800" cy="31242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gray">
          <a:xfrm>
            <a:off x="2286000" y="3124200"/>
            <a:ext cx="6858000" cy="6096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4" name="Rectangle 22"/>
          <p:cNvSpPr>
            <a:spLocks noChangeArrowheads="1"/>
          </p:cNvSpPr>
          <p:nvPr/>
        </p:nvSpPr>
        <p:spPr bwMode="gray">
          <a:xfrm>
            <a:off x="0" y="3124200"/>
            <a:ext cx="9144000" cy="1524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0" y="3048000"/>
            <a:ext cx="6705600" cy="685800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2286000" y="3886200"/>
            <a:ext cx="6719888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551613"/>
            <a:ext cx="2133600" cy="169862"/>
          </a:xfrm>
          <a:prstGeom prst="rect">
            <a:avLst/>
          </a:prstGeom>
        </p:spPr>
        <p:txBody>
          <a:bodyPr/>
          <a:lstStyle>
            <a:lvl1pPr>
              <a:defRPr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553200"/>
            <a:ext cx="2895600" cy="168275"/>
          </a:xfrm>
          <a:prstGeom prst="rect">
            <a:avLst/>
          </a:prstGeom>
        </p:spPr>
        <p:txBody>
          <a:bodyPr/>
          <a:lstStyle>
            <a:lvl1pPr algn="ctr">
              <a:defRPr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553200"/>
            <a:ext cx="2133600" cy="168275"/>
          </a:xfrm>
          <a:prstGeom prst="rect">
            <a:avLst/>
          </a:prstGeom>
        </p:spPr>
        <p:txBody>
          <a:bodyPr/>
          <a:lstStyle>
            <a:lvl1pPr algn="r">
              <a:defRPr>
                <a:effectLst/>
                <a:latin typeface="+mn-lt"/>
              </a:defRPr>
            </a:lvl1pPr>
          </a:lstStyle>
          <a:p>
            <a:fld id="{8592622C-F53F-4F1C-8ABF-B71C08DAA14D}" type="slidenum">
              <a:rPr lang="en-US"/>
              <a:pPr/>
              <a:t>‹#›</a:t>
            </a:fld>
            <a:endParaRPr lang="en-US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264772C8-3C62-4E61-9AA6-57EE58DDABFA}"/>
              </a:ext>
            </a:extLst>
          </p:cNvPr>
          <p:cNvSpPr txBox="1">
            <a:spLocks/>
          </p:cNvSpPr>
          <p:nvPr userDrawn="1"/>
        </p:nvSpPr>
        <p:spPr>
          <a:xfrm>
            <a:off x="0" y="6621462"/>
            <a:ext cx="3505200" cy="32067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14" name="Footer Placeholder 71">
            <a:extLst>
              <a:ext uri="{FF2B5EF4-FFF2-40B4-BE49-F238E27FC236}">
                <a16:creationId xmlns:a16="http://schemas.microsoft.com/office/drawing/2014/main" id="{6FD0B197-E63C-4DA5-A666-FE04EBD9DE27}"/>
              </a:ext>
            </a:extLst>
          </p:cNvPr>
          <p:cNvSpPr txBox="1">
            <a:spLocks/>
          </p:cNvSpPr>
          <p:nvPr userDrawn="1"/>
        </p:nvSpPr>
        <p:spPr>
          <a:xfrm>
            <a:off x="5410200" y="6537325"/>
            <a:ext cx="3733800" cy="32067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Cải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thiện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FA5266-8B90-4F5F-A1A5-66F52506CFD1}"/>
              </a:ext>
            </a:extLst>
          </p:cNvPr>
          <p:cNvSpPr txBox="1"/>
          <p:nvPr userDrawn="1"/>
        </p:nvSpPr>
        <p:spPr>
          <a:xfrm>
            <a:off x="876300" y="885302"/>
            <a:ext cx="75438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b="1" i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CẢI THIỆN QUÔC GIA BẰNG SỨC MẠNH CỦA KỸ NĂNG NGHỀ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A70D9CA2-F898-42F1-8BA4-3EF0E3AB3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80C047D6-729B-4889-8C2D-222FAD151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z="1200" i="1"/>
              <a:t>Improving the country with the power of skills</a:t>
            </a:r>
            <a:endParaRPr lang="en-US" sz="1200" i="1" dirty="0"/>
          </a:p>
        </p:txBody>
      </p:sp>
      <p:pic>
        <p:nvPicPr>
          <p:cNvPr id="11" name="Picture 10" descr="C:\Users\Dell7010\Desktop\HNTC_1\5\Logo.jpg">
            <a:extLst>
              <a:ext uri="{FF2B5EF4-FFF2-40B4-BE49-F238E27FC236}">
                <a16:creationId xmlns:a16="http://schemas.microsoft.com/office/drawing/2014/main" id="{56C7B439-3D98-4232-AEFF-E376F23BE8F7}"/>
              </a:ext>
            </a:extLst>
          </p:cNvPr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0" y="1"/>
            <a:ext cx="1524000" cy="137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611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6477000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2EDF100-D48F-4F4E-9403-51D15A59C2C9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7" name="Picture 6" descr="C:\Users\Dell7010\Desktop\HNTC_1\5\Logo.jpg">
            <a:extLst>
              <a:ext uri="{FF2B5EF4-FFF2-40B4-BE49-F238E27FC236}">
                <a16:creationId xmlns:a16="http://schemas.microsoft.com/office/drawing/2014/main" id="{7C8608B0-9027-45FC-B61E-DAEA062404B9}"/>
              </a:ext>
            </a:extLst>
          </p:cNvPr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19225"/>
            <a:ext cx="4038600" cy="4879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9225"/>
            <a:ext cx="4038600" cy="4879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611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124200" y="6477000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F7A5242-14D6-4F08-8D79-4CB623F0F4E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4611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124200" y="6477000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F0EA6B5-D4D7-4792-B890-C6795682A8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4611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3124200" y="6477000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665D9FF-A2B5-483A-9EE2-33D4D5ECDDD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4611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124200" y="6477000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99700E7-8271-4C6B-AECD-9087A0DE06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611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124200" y="6477000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556E3A3-634E-4E4E-94B6-2A9D3384FFC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611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124200" y="6477000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8504BD1-3210-4E22-8239-2FFD18D31AF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611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6477000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AAAF0B5-7C9C-437A-B9C0-CEE3473EB9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731838"/>
            <a:ext cx="2057400" cy="5567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731838"/>
            <a:ext cx="6019800" cy="5567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611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6477000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56F5DB4-E190-4274-8BB0-5211A93D2D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SC12_CMYK 8 Sep 2018 (1)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527" y="1"/>
            <a:ext cx="1904473" cy="12953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425" y="731838"/>
            <a:ext cx="7800975" cy="563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419225"/>
            <a:ext cx="8229600" cy="4879975"/>
          </a:xfr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611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6477000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0050D56-25C3-4BC8-B91E-96F9DB37A9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23" descr="a1"/>
          <p:cNvSpPr>
            <a:spLocks noChangeArrowheads="1"/>
          </p:cNvSpPr>
          <p:nvPr userDrawn="1"/>
        </p:nvSpPr>
        <p:spPr bwMode="gray">
          <a:xfrm>
            <a:off x="609600" y="0"/>
            <a:ext cx="2066925" cy="838200"/>
          </a:xfrm>
          <a:prstGeom prst="rect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gray">
          <a:xfrm>
            <a:off x="2730500" y="0"/>
            <a:ext cx="2138363" cy="8382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9" name="Rectangle 25" descr="a2"/>
          <p:cNvSpPr>
            <a:spLocks noChangeArrowheads="1"/>
          </p:cNvSpPr>
          <p:nvPr/>
        </p:nvSpPr>
        <p:spPr bwMode="gray">
          <a:xfrm>
            <a:off x="4938713" y="0"/>
            <a:ext cx="2066925" cy="838200"/>
          </a:xfrm>
          <a:prstGeom prst="rect">
            <a:avLst/>
          </a:prstGeom>
          <a:blipFill dpi="0" rotWithShape="1">
            <a:blip r:embed="rId1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gray">
          <a:xfrm>
            <a:off x="457200" y="6477000"/>
            <a:ext cx="8686800" cy="381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51" name="Group 27"/>
          <p:cNvGrpSpPr>
            <a:grpSpLocks/>
          </p:cNvGrpSpPr>
          <p:nvPr/>
        </p:nvGrpSpPr>
        <p:grpSpPr bwMode="auto">
          <a:xfrm>
            <a:off x="0" y="685800"/>
            <a:ext cx="9144000" cy="609600"/>
            <a:chOff x="0" y="432"/>
            <a:chExt cx="5760" cy="384"/>
          </a:xfrm>
        </p:grpSpPr>
        <p:sp>
          <p:nvSpPr>
            <p:cNvPr id="1052" name="Rectangle 28"/>
            <p:cNvSpPr>
              <a:spLocks noChangeArrowheads="1"/>
            </p:cNvSpPr>
            <p:nvPr userDrawn="1"/>
          </p:nvSpPr>
          <p:spPr bwMode="gray">
            <a:xfrm>
              <a:off x="0" y="432"/>
              <a:ext cx="5760" cy="96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3" name="Rectangle 29"/>
            <p:cNvSpPr>
              <a:spLocks noChangeArrowheads="1"/>
            </p:cNvSpPr>
            <p:nvPr userDrawn="1"/>
          </p:nvSpPr>
          <p:spPr bwMode="gray">
            <a:xfrm>
              <a:off x="362" y="432"/>
              <a:ext cx="5398" cy="384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19225"/>
            <a:ext cx="8229600" cy="487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733425" y="731838"/>
            <a:ext cx="7800975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55" name="Text Box 31"/>
          <p:cNvSpPr txBox="1">
            <a:spLocks noChangeArrowheads="1"/>
          </p:cNvSpPr>
          <p:nvPr/>
        </p:nvSpPr>
        <p:spPr bwMode="auto">
          <a:xfrm>
            <a:off x="7391400" y="76200"/>
            <a:ext cx="17653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Arial Black" pitchFamily="34" charset="0"/>
              </a:rPr>
              <a:t>L o g o</a:t>
            </a:r>
          </a:p>
        </p:txBody>
      </p:sp>
      <p:sp>
        <p:nvSpPr>
          <p:cNvPr id="21" name="Footer Placeholder 71"/>
          <p:cNvSpPr txBox="1">
            <a:spLocks/>
          </p:cNvSpPr>
          <p:nvPr userDrawn="1"/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" y="6553201"/>
            <a:ext cx="3810000" cy="304800"/>
          </a:xfrm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pic>
        <p:nvPicPr>
          <p:cNvPr id="2" name="Picture 1" descr="ASC12_CMYK 8 Sep 2018 (1)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-76200"/>
            <a:ext cx="1621136" cy="14478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wipe/>
  </p:transition>
  <p:hf sldNum="0"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../../ASC%202020%20Singapore/Singapore%202020%201s%20OCM/WSA2020%201st%20OCM%20Meeting%20July%202019/Video%20Presentation%20ASEAN%20SKILLS%20COMPETITION%20-%20The%20Philippines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20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19" Type="http://schemas.openxmlformats.org/officeDocument/2006/relationships/image" Target="../media/image24.jp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20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19" Type="http://schemas.openxmlformats.org/officeDocument/2006/relationships/hyperlink" Target="http://www.worldskillsasean.org/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21" Type="http://schemas.openxmlformats.org/officeDocument/2006/relationships/image" Target="../media/image29.jp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20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32.jp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23" Type="http://schemas.openxmlformats.org/officeDocument/2006/relationships/image" Target="../media/image31.jpg"/><Relationship Id="rId10" Type="http://schemas.openxmlformats.org/officeDocument/2006/relationships/image" Target="../media/image15.png"/><Relationship Id="rId19" Type="http://schemas.openxmlformats.org/officeDocument/2006/relationships/image" Target="../media/image27.jp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Relationship Id="rId22" Type="http://schemas.openxmlformats.org/officeDocument/2006/relationships/image" Target="../media/image3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png"/><Relationship Id="rId5" Type="http://schemas.openxmlformats.org/officeDocument/2006/relationships/image" Target="../media/image39.emf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37.pn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png"/><Relationship Id="rId5" Type="http://schemas.openxmlformats.org/officeDocument/2006/relationships/image" Target="../media/image39.emf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1981200"/>
            <a:ext cx="9144000" cy="206210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KẾT QUẢ HỘI NGHỊ UBTC LẦN THỨ 1, </a:t>
            </a:r>
          </a:p>
          <a:p>
            <a:pPr algn="ctr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KỲ THI TAY NGHỀ ASEAN 13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và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KẾ HOẠCH THAM DỰ CỦA ĐOÀN VIỆT NAM TẠI KỲ TTN ASEAN 2020, THẾ GIỚI 2021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gray">
          <a:xfrm>
            <a:off x="3962401" y="4724400"/>
            <a:ext cx="5181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nl-NL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NGUYỄN CHÍ TRƯỜNG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tabLst/>
              <a:defRPr/>
            </a:pPr>
            <a:r>
              <a:rPr lang="nl-NL" b="1" kern="0" dirty="0" err="1">
                <a:latin typeface="+mn-lt"/>
                <a:cs typeface="Times New Roman" pitchFamily="18" charset="0"/>
              </a:rPr>
              <a:t>Đại</a:t>
            </a:r>
            <a:r>
              <a:rPr lang="nl-NL" b="1" kern="0" dirty="0">
                <a:latin typeface="+mn-lt"/>
                <a:cs typeface="Times New Roman" pitchFamily="18" charset="0"/>
              </a:rPr>
              <a:t> </a:t>
            </a:r>
            <a:r>
              <a:rPr lang="nl-NL" b="1" kern="0" dirty="0" err="1">
                <a:latin typeface="+mn-lt"/>
                <a:cs typeface="Times New Roman" pitchFamily="18" charset="0"/>
              </a:rPr>
              <a:t>biểu</a:t>
            </a:r>
            <a:r>
              <a:rPr lang="nl-NL" b="1" kern="0" dirty="0">
                <a:latin typeface="+mn-lt"/>
                <a:cs typeface="Times New Roman" pitchFamily="18" charset="0"/>
              </a:rPr>
              <a:t> </a:t>
            </a:r>
            <a:r>
              <a:rPr lang="nl-NL" b="1" kern="0" dirty="0" err="1">
                <a:latin typeface="+mn-lt"/>
                <a:cs typeface="Times New Roman" pitchFamily="18" charset="0"/>
              </a:rPr>
              <a:t>kỹ</a:t>
            </a:r>
            <a:r>
              <a:rPr lang="nl-NL" b="1" kern="0" dirty="0">
                <a:latin typeface="+mn-lt"/>
                <a:cs typeface="Times New Roman" pitchFamily="18" charset="0"/>
              </a:rPr>
              <a:t> </a:t>
            </a:r>
            <a:r>
              <a:rPr lang="nl-NL" b="1" kern="0" dirty="0" err="1">
                <a:latin typeface="+mn-lt"/>
                <a:cs typeface="Times New Roman" pitchFamily="18" charset="0"/>
              </a:rPr>
              <a:t>thuật</a:t>
            </a:r>
            <a:r>
              <a:rPr lang="nl-NL" b="1" kern="0" dirty="0">
                <a:latin typeface="+mn-lt"/>
                <a:cs typeface="Times New Roman" pitchFamily="18" charset="0"/>
              </a:rPr>
              <a:t> – </a:t>
            </a:r>
            <a:r>
              <a:rPr lang="nl-NL" b="1" kern="0" dirty="0" err="1">
                <a:latin typeface="+mn-lt"/>
                <a:cs typeface="Times New Roman" pitchFamily="18" charset="0"/>
              </a:rPr>
              <a:t>Vụ</a:t>
            </a:r>
            <a:r>
              <a:rPr lang="nl-NL" b="1" kern="0" dirty="0">
                <a:latin typeface="+mn-lt"/>
                <a:cs typeface="Times New Roman" pitchFamily="18" charset="0"/>
              </a:rPr>
              <a:t> </a:t>
            </a:r>
            <a:r>
              <a:rPr lang="nl-NL" b="1" kern="0" dirty="0" err="1">
                <a:latin typeface="+mn-lt"/>
                <a:cs typeface="Times New Roman" pitchFamily="18" charset="0"/>
              </a:rPr>
              <a:t>trưởng</a:t>
            </a:r>
            <a:r>
              <a:rPr lang="nl-NL" b="1" kern="0" dirty="0">
                <a:latin typeface="+mn-lt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tabLst/>
              <a:defRPr/>
            </a:pPr>
            <a:r>
              <a:rPr lang="nl-NL" b="1" kern="0" dirty="0">
                <a:latin typeface="+mn-lt"/>
                <a:cs typeface="Times New Roman" pitchFamily="18" charset="0"/>
              </a:rPr>
              <a:t>Vụ Kỹ năng nghề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Times New Roman" pitchFamily="18" charset="0"/>
            </a:endParaRPr>
          </a:p>
        </p:txBody>
      </p:sp>
      <p:sp>
        <p:nvSpPr>
          <p:cNvPr id="11" name="TextBox 11"/>
          <p:cNvSpPr txBox="1">
            <a:spLocks noChangeArrowheads="1"/>
          </p:cNvSpPr>
          <p:nvPr/>
        </p:nvSpPr>
        <p:spPr bwMode="auto">
          <a:xfrm>
            <a:off x="3048000" y="6172200"/>
            <a:ext cx="3581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0070C0"/>
                </a:solidFill>
                <a:latin typeface="+mn-lt"/>
                <a:cs typeface="Times New Roman" pitchFamily="18" charset="0"/>
              </a:rPr>
              <a:t>Hải</a:t>
            </a:r>
            <a:r>
              <a:rPr lang="en-US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+mn-lt"/>
                <a:cs typeface="Times New Roman" pitchFamily="18" charset="0"/>
              </a:rPr>
              <a:t>Phòng</a:t>
            </a:r>
            <a:r>
              <a:rPr lang="en-US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, </a:t>
            </a:r>
            <a:r>
              <a:rPr lang="en-US" b="1" dirty="0" err="1">
                <a:solidFill>
                  <a:srgbClr val="0070C0"/>
                </a:solidFill>
                <a:latin typeface="+mn-lt"/>
                <a:cs typeface="Times New Roman" pitchFamily="18" charset="0"/>
              </a:rPr>
              <a:t>ngày</a:t>
            </a:r>
            <a:r>
              <a:rPr lang="en-US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 21/11/2019</a:t>
            </a:r>
          </a:p>
        </p:txBody>
      </p:sp>
      <p:pic>
        <p:nvPicPr>
          <p:cNvPr id="10" name="Picture 9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4832412"/>
            <a:ext cx="17526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733425" y="731838"/>
            <a:ext cx="5514975" cy="563562"/>
          </a:xfrm>
        </p:spPr>
        <p:txBody>
          <a:bodyPr/>
          <a:lstStyle/>
          <a:p>
            <a:pPr algn="ctr"/>
            <a:r>
              <a:rPr lang="en-US" dirty="0" err="1">
                <a:latin typeface="+mn-lt"/>
              </a:rPr>
              <a:t>Nội</a:t>
            </a:r>
            <a:r>
              <a:rPr lang="en-US" dirty="0">
                <a:latin typeface="+mn-lt"/>
              </a:rPr>
              <a:t> dung </a:t>
            </a:r>
            <a:r>
              <a:rPr lang="en-US" dirty="0" err="1">
                <a:latin typeface="+mn-lt"/>
              </a:rPr>
              <a:t>trình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bày</a:t>
            </a:r>
            <a:endParaRPr lang="en-US" dirty="0">
              <a:latin typeface="+mn-lt"/>
            </a:endParaRP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grpSp>
        <p:nvGrpSpPr>
          <p:cNvPr id="5" name="Group 35"/>
          <p:cNvGrpSpPr>
            <a:grpSpLocks/>
          </p:cNvGrpSpPr>
          <p:nvPr/>
        </p:nvGrpSpPr>
        <p:grpSpPr bwMode="auto">
          <a:xfrm>
            <a:off x="457200" y="2209800"/>
            <a:ext cx="7620000" cy="784225"/>
            <a:chOff x="1152" y="1275"/>
            <a:chExt cx="3408" cy="419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0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>
                  <a:solidFill>
                    <a:srgbClr val="0070C0"/>
                  </a:solidFill>
                </a:endParaRPr>
              </a:p>
            </p:txBody>
          </p:sp>
          <p:sp>
            <p:nvSpPr>
              <p:cNvPr id="11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" name="AutoShape 6"/>
              <p:cNvSpPr>
                <a:spLocks noChangeArrowheads="1"/>
              </p:cNvSpPr>
              <p:nvPr/>
            </p:nvSpPr>
            <p:spPr bwMode="gray">
              <a:xfrm>
                <a:off x="1199" y="2735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7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Text Box 12"/>
            <p:cNvSpPr txBox="1">
              <a:spLocks noChangeArrowheads="1"/>
            </p:cNvSpPr>
            <p:nvPr/>
          </p:nvSpPr>
          <p:spPr bwMode="auto">
            <a:xfrm>
              <a:off x="1639" y="1275"/>
              <a:ext cx="2713" cy="36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just"/>
              <a:r>
                <a:rPr lang="en-US" sz="1900" b="1" dirty="0">
                  <a:latin typeface="Times New Roman" pitchFamily="18" charset="0"/>
                  <a:cs typeface="Times New Roman" pitchFamily="18" charset="0"/>
                </a:rPr>
                <a:t>KẾT QUẢ HỘI NGHỊ UỶ BAN TỔ CHỨC LẦN THỨ I</a:t>
              </a:r>
            </a:p>
            <a:p>
              <a:pPr algn="just"/>
              <a:r>
                <a:rPr lang="en-US" sz="1900" b="1" dirty="0">
                  <a:latin typeface="Times New Roman" pitchFamily="18" charset="0"/>
                  <a:cs typeface="Times New Roman" pitchFamily="18" charset="0"/>
                </a:rPr>
                <a:t>KỲ THI TAY NGHỀ ASEAN 13 NĂM 2020</a:t>
              </a:r>
            </a:p>
          </p:txBody>
        </p:sp>
        <p:sp>
          <p:nvSpPr>
            <p:cNvPr id="9" name="Text Box 13"/>
            <p:cNvSpPr txBox="1">
              <a:spLocks noChangeArrowheads="1"/>
            </p:cNvSpPr>
            <p:nvPr/>
          </p:nvSpPr>
          <p:spPr bwMode="gray">
            <a:xfrm>
              <a:off x="1322" y="1356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3" name="Group 36"/>
          <p:cNvGrpSpPr>
            <a:grpSpLocks/>
          </p:cNvGrpSpPr>
          <p:nvPr/>
        </p:nvGrpSpPr>
        <p:grpSpPr bwMode="auto">
          <a:xfrm>
            <a:off x="457200" y="3330575"/>
            <a:ext cx="7848600" cy="860425"/>
            <a:chOff x="1152" y="1810"/>
            <a:chExt cx="3510" cy="460"/>
          </a:xfrm>
        </p:grpSpPr>
        <p:grpSp>
          <p:nvGrpSpPr>
            <p:cNvPr id="14" name="Group 7"/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18" name="AutoShape 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19" name="AutoShape 9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20" name="AutoShape 10"/>
              <p:cNvSpPr>
                <a:spLocks noChangeArrowheads="1"/>
              </p:cNvSpPr>
              <p:nvPr/>
            </p:nvSpPr>
            <p:spPr bwMode="gray">
              <a:xfrm>
                <a:off x="3263" y="2735"/>
                <a:ext cx="1349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/>
              </a:p>
            </p:txBody>
          </p:sp>
        </p:grp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1536" y="2235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Text Box 15"/>
            <p:cNvSpPr txBox="1">
              <a:spLocks noChangeArrowheads="1"/>
            </p:cNvSpPr>
            <p:nvPr/>
          </p:nvSpPr>
          <p:spPr bwMode="auto">
            <a:xfrm>
              <a:off x="1663" y="1810"/>
              <a:ext cx="2999" cy="36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nl-NL" sz="1900" b="1" dirty="0">
                  <a:latin typeface="Times New Roman" pitchFamily="18" charset="0"/>
                  <a:cs typeface="Times New Roman" pitchFamily="18" charset="0"/>
                </a:rPr>
                <a:t>KẾ HOẠCH TỔ CHỨC KỲ THI TAY NGHỀ THẾ GIỚI LẦN THỨ 46 NĂM 2021 TẠI THƯỢNG HẢI TRUNG QuỐC</a:t>
              </a:r>
              <a:endParaRPr lang="en-US" sz="19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 Box 16"/>
            <p:cNvSpPr txBox="1">
              <a:spLocks noChangeArrowheads="1"/>
            </p:cNvSpPr>
            <p:nvPr/>
          </p:nvSpPr>
          <p:spPr bwMode="gray">
            <a:xfrm>
              <a:off x="1322" y="1944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21" name="Group 37"/>
          <p:cNvGrpSpPr>
            <a:grpSpLocks/>
          </p:cNvGrpSpPr>
          <p:nvPr/>
        </p:nvGrpSpPr>
        <p:grpSpPr bwMode="auto">
          <a:xfrm>
            <a:off x="457200" y="4420452"/>
            <a:ext cx="8153400" cy="989750"/>
            <a:chOff x="1152" y="2303"/>
            <a:chExt cx="3408" cy="529"/>
          </a:xfrm>
        </p:grpSpPr>
        <p:grpSp>
          <p:nvGrpSpPr>
            <p:cNvPr id="22" name="Group 17"/>
            <p:cNvGrpSpPr>
              <a:grpSpLocks/>
            </p:cNvGrpSpPr>
            <p:nvPr/>
          </p:nvGrpSpPr>
          <p:grpSpPr bwMode="auto"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26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27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28" name="AutoShape 20"/>
              <p:cNvSpPr>
                <a:spLocks noChangeArrowheads="1"/>
              </p:cNvSpPr>
              <p:nvPr/>
            </p:nvSpPr>
            <p:spPr bwMode="gray">
              <a:xfrm>
                <a:off x="1199" y="2735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/>
              </a:p>
            </p:txBody>
          </p:sp>
        </p:grpSp>
        <p:sp>
          <p:nvSpPr>
            <p:cNvPr id="23" name="Line 25"/>
            <p:cNvSpPr>
              <a:spLocks noChangeShapeType="1"/>
            </p:cNvSpPr>
            <p:nvPr/>
          </p:nvSpPr>
          <p:spPr bwMode="auto">
            <a:xfrm>
              <a:off x="1536" y="2797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Text Box 26"/>
            <p:cNvSpPr txBox="1">
              <a:spLocks noChangeArrowheads="1"/>
            </p:cNvSpPr>
            <p:nvPr/>
          </p:nvSpPr>
          <p:spPr bwMode="auto">
            <a:xfrm>
              <a:off x="1663" y="2303"/>
              <a:ext cx="2795" cy="5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nl-NL" sz="1900" b="1" dirty="0">
                  <a:latin typeface="Times New Roman" pitchFamily="18" charset="0"/>
                  <a:cs typeface="Times New Roman" pitchFamily="18" charset="0"/>
                </a:rPr>
                <a:t>KẾ HOẠCH THAM DỰ CỦA ĐOÀN VIỆT NAM TẠI</a:t>
              </a:r>
            </a:p>
            <a:p>
              <a:pPr algn="just"/>
              <a:r>
                <a:rPr lang="nl-NL" sz="1900" b="1" dirty="0">
                  <a:latin typeface="Times New Roman" pitchFamily="18" charset="0"/>
                  <a:cs typeface="Times New Roman" pitchFamily="18" charset="0"/>
                </a:rPr>
                <a:t>KỲ THI TAY NGHỀ ASEAN NĂM 2020 VÀ KỲ THI TAY NGHỀ THẾ GIỚI NĂM 2021</a:t>
              </a:r>
              <a:endParaRPr lang="en-US" sz="19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 Box 27"/>
            <p:cNvSpPr txBox="1">
              <a:spLocks noChangeArrowheads="1"/>
            </p:cNvSpPr>
            <p:nvPr/>
          </p:nvSpPr>
          <p:spPr bwMode="gray">
            <a:xfrm>
              <a:off x="1322" y="2521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5668212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766763"/>
            <a:ext cx="7800975" cy="563562"/>
          </a:xfrm>
        </p:spPr>
        <p:txBody>
          <a:bodyPr/>
          <a:lstStyle/>
          <a:p>
            <a:pPr algn="ctr"/>
            <a:r>
              <a:rPr lang="en-US">
                <a:latin typeface="+mn-lt"/>
              </a:rPr>
              <a:t>PHẦN I</a:t>
            </a:r>
            <a:endParaRPr lang="en-US" dirty="0">
              <a:latin typeface="+mn-lt"/>
            </a:endParaRP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/>
              <a:t>Improving the country with the power of skills</a:t>
            </a:r>
            <a:endParaRPr lang="en-US" sz="1200" i="1" dirty="0"/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 cao năng lực quốc gia bằng sức mạnh của kỹ năng 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" name="Group 35"/>
          <p:cNvGrpSpPr>
            <a:grpSpLocks/>
          </p:cNvGrpSpPr>
          <p:nvPr/>
        </p:nvGrpSpPr>
        <p:grpSpPr bwMode="auto">
          <a:xfrm>
            <a:off x="457200" y="2209800"/>
            <a:ext cx="7620000" cy="784225"/>
            <a:chOff x="1152" y="1275"/>
            <a:chExt cx="3408" cy="419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0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>
                  <a:solidFill>
                    <a:srgbClr val="0070C0"/>
                  </a:solidFill>
                </a:endParaRPr>
              </a:p>
            </p:txBody>
          </p:sp>
          <p:sp>
            <p:nvSpPr>
              <p:cNvPr id="11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" name="AutoShape 6"/>
              <p:cNvSpPr>
                <a:spLocks noChangeArrowheads="1"/>
              </p:cNvSpPr>
              <p:nvPr/>
            </p:nvSpPr>
            <p:spPr bwMode="gray">
              <a:xfrm>
                <a:off x="1199" y="2735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7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Text Box 12"/>
            <p:cNvSpPr txBox="1">
              <a:spLocks noChangeArrowheads="1"/>
            </p:cNvSpPr>
            <p:nvPr/>
          </p:nvSpPr>
          <p:spPr bwMode="auto">
            <a:xfrm>
              <a:off x="1639" y="1275"/>
              <a:ext cx="2853" cy="37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just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KẾT QUẢ HỘI NGHỊ UỶ BAN TỔ CHỨC LẦN THỨ I</a:t>
              </a:r>
            </a:p>
            <a:p>
              <a:pPr algn="just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KỲ THI TAY NGHỀ ASEAN 13 NĂM 2020</a:t>
              </a:r>
            </a:p>
          </p:txBody>
        </p:sp>
        <p:sp>
          <p:nvSpPr>
            <p:cNvPr id="9" name="Text Box 13"/>
            <p:cNvSpPr txBox="1">
              <a:spLocks noChangeArrowheads="1"/>
            </p:cNvSpPr>
            <p:nvPr/>
          </p:nvSpPr>
          <p:spPr bwMode="gray">
            <a:xfrm>
              <a:off x="1322" y="1356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4241982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766763"/>
            <a:ext cx="7800975" cy="563562"/>
          </a:xfrm>
        </p:spPr>
        <p:txBody>
          <a:bodyPr/>
          <a:lstStyle/>
          <a:p>
            <a:pPr algn="ctr"/>
            <a:r>
              <a:rPr lang="en-US" dirty="0" err="1">
                <a:latin typeface="+mn-lt"/>
              </a:rPr>
              <a:t>Thông</a:t>
            </a:r>
            <a:r>
              <a:rPr lang="en-US" dirty="0">
                <a:latin typeface="+mn-lt"/>
              </a:rPr>
              <a:t> tin </a:t>
            </a:r>
            <a:r>
              <a:rPr lang="en-US" dirty="0" err="1">
                <a:latin typeface="+mn-lt"/>
              </a:rPr>
              <a:t>chung</a:t>
            </a:r>
            <a:endParaRPr lang="en-US" dirty="0">
              <a:latin typeface="+mn-lt"/>
            </a:endParaRP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1447800"/>
            <a:ext cx="9067800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300"/>
              </a:spcAft>
            </a:pPr>
            <a:r>
              <a:rPr lang="en-US" sz="2200" dirty="0" err="1"/>
              <a:t>Đến</a:t>
            </a:r>
            <a:r>
              <a:rPr lang="en-US" sz="2200" dirty="0"/>
              <a:t> nay </a:t>
            </a:r>
            <a:r>
              <a:rPr lang="en-US" sz="2200" dirty="0" err="1"/>
              <a:t>khối</a:t>
            </a:r>
            <a:r>
              <a:rPr lang="en-US" sz="2200" dirty="0"/>
              <a:t> AS</a:t>
            </a:r>
            <a:r>
              <a:rPr lang="en-US" sz="2200" dirty="0">
                <a:solidFill>
                  <a:srgbClr val="000000"/>
                </a:solidFill>
              </a:rPr>
              <a:t>EAN </a:t>
            </a:r>
            <a:r>
              <a:rPr lang="en-US" sz="2200" dirty="0" err="1">
                <a:solidFill>
                  <a:srgbClr val="000000"/>
                </a:solidFill>
              </a:rPr>
              <a:t>đã</a:t>
            </a:r>
            <a:r>
              <a:rPr lang="en-US" sz="2200" dirty="0">
                <a:solidFill>
                  <a:srgbClr val="000000"/>
                </a:solidFill>
              </a:rPr>
              <a:t> </a:t>
            </a:r>
            <a:r>
              <a:rPr lang="en-US" sz="2200" dirty="0" err="1">
                <a:solidFill>
                  <a:srgbClr val="000000"/>
                </a:solidFill>
              </a:rPr>
              <a:t>tổ</a:t>
            </a:r>
            <a:r>
              <a:rPr lang="en-US" sz="2200" dirty="0">
                <a:solidFill>
                  <a:srgbClr val="000000"/>
                </a:solidFill>
              </a:rPr>
              <a:t> </a:t>
            </a:r>
            <a:r>
              <a:rPr lang="en-US" sz="2200" dirty="0" err="1">
                <a:solidFill>
                  <a:srgbClr val="000000"/>
                </a:solidFill>
              </a:rPr>
              <a:t>chức</a:t>
            </a:r>
            <a:r>
              <a:rPr lang="en-US" sz="2200" dirty="0">
                <a:solidFill>
                  <a:srgbClr val="000000"/>
                </a:solidFill>
              </a:rPr>
              <a:t> </a:t>
            </a:r>
            <a:r>
              <a:rPr lang="en-US" sz="2200" dirty="0" err="1">
                <a:solidFill>
                  <a:srgbClr val="000000"/>
                </a:solidFill>
              </a:rPr>
              <a:t>được</a:t>
            </a:r>
            <a:r>
              <a:rPr lang="en-US" sz="2200" dirty="0">
                <a:solidFill>
                  <a:srgbClr val="000000"/>
                </a:solidFill>
              </a:rPr>
              <a:t> </a:t>
            </a:r>
            <a:r>
              <a:rPr lang="en-US" sz="2200" b="1" dirty="0">
                <a:solidFill>
                  <a:srgbClr val="0000FF"/>
                </a:solidFill>
              </a:rPr>
              <a:t>12 </a:t>
            </a:r>
            <a:r>
              <a:rPr lang="en-US" sz="2200" b="1" dirty="0" err="1">
                <a:solidFill>
                  <a:srgbClr val="0000FF"/>
                </a:solidFill>
              </a:rPr>
              <a:t>kỳ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thi</a:t>
            </a:r>
            <a:r>
              <a:rPr lang="en-US" sz="2200" dirty="0"/>
              <a:t>:</a:t>
            </a:r>
          </a:p>
          <a:p>
            <a:pPr marL="342900" indent="-342900"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rgbClr val="0000FF"/>
                </a:solidFill>
              </a:rPr>
              <a:t>Malaysia</a:t>
            </a:r>
            <a:r>
              <a:rPr lang="en-US" sz="2200" dirty="0"/>
              <a:t> </a:t>
            </a:r>
            <a:r>
              <a:rPr lang="en-US" sz="2200" dirty="0" err="1"/>
              <a:t>kỳ</a:t>
            </a:r>
            <a:r>
              <a:rPr lang="en-US" sz="2200" dirty="0"/>
              <a:t> </a:t>
            </a:r>
            <a:r>
              <a:rPr lang="en-US" sz="2200" dirty="0" err="1"/>
              <a:t>thi</a:t>
            </a:r>
            <a:r>
              <a:rPr lang="en-US" sz="2200" dirty="0"/>
              <a:t>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I (</a:t>
            </a:r>
            <a:r>
              <a:rPr lang="en-US" sz="2200" dirty="0" err="1"/>
              <a:t>năm</a:t>
            </a:r>
            <a:r>
              <a:rPr lang="en-US" sz="2200" dirty="0"/>
              <a:t> 1995),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VII (</a:t>
            </a:r>
            <a:r>
              <a:rPr lang="en-US" sz="2200" dirty="0" err="1"/>
              <a:t>năm</a:t>
            </a:r>
            <a:r>
              <a:rPr lang="en-US" sz="2200" dirty="0"/>
              <a:t> 2008);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XI (2016); </a:t>
            </a:r>
          </a:p>
          <a:p>
            <a:pPr marL="342900" indent="-342900"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200" b="1" dirty="0" err="1">
                <a:solidFill>
                  <a:srgbClr val="0000FF"/>
                </a:solidFill>
              </a:rPr>
              <a:t>Philippineses</a:t>
            </a:r>
            <a:r>
              <a:rPr lang="en-US" sz="2200" dirty="0"/>
              <a:t>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II (</a:t>
            </a:r>
            <a:r>
              <a:rPr lang="en-US" sz="2200" dirty="0" err="1"/>
              <a:t>năm</a:t>
            </a:r>
            <a:r>
              <a:rPr lang="en-US" sz="2200" dirty="0"/>
              <a:t> 1996);</a:t>
            </a:r>
          </a:p>
          <a:p>
            <a:pPr marL="342900" indent="-342900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200" b="1" dirty="0" err="1">
                <a:solidFill>
                  <a:srgbClr val="0000FF"/>
                </a:solidFill>
              </a:rPr>
              <a:t>Thái</a:t>
            </a:r>
            <a:r>
              <a:rPr lang="en-US" sz="2200" b="1" dirty="0">
                <a:solidFill>
                  <a:srgbClr val="0000FF"/>
                </a:solidFill>
              </a:rPr>
              <a:t> Lan</a:t>
            </a:r>
            <a:r>
              <a:rPr lang="en-US" sz="2200" dirty="0"/>
              <a:t>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III (</a:t>
            </a:r>
            <a:r>
              <a:rPr lang="en-US" sz="2200" dirty="0" err="1"/>
              <a:t>năm</a:t>
            </a:r>
            <a:r>
              <a:rPr lang="en-US" sz="2200" dirty="0"/>
              <a:t> 2001),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VIII (</a:t>
            </a:r>
            <a:r>
              <a:rPr lang="en-US" sz="2200" dirty="0" err="1"/>
              <a:t>năm</a:t>
            </a:r>
            <a:r>
              <a:rPr lang="en-US" sz="2200" dirty="0"/>
              <a:t> 2010);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12 (</a:t>
            </a:r>
            <a:r>
              <a:rPr lang="en-US" sz="2200" dirty="0" err="1"/>
              <a:t>năm</a:t>
            </a:r>
            <a:r>
              <a:rPr lang="en-US" sz="2200" dirty="0"/>
              <a:t> 2018)</a:t>
            </a:r>
          </a:p>
          <a:p>
            <a:pPr marL="342900" indent="-342900"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rgbClr val="0000FF"/>
                </a:solidFill>
              </a:rPr>
              <a:t>Indonesia</a:t>
            </a:r>
            <a:r>
              <a:rPr lang="en-US" sz="2200" dirty="0"/>
              <a:t>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IV (</a:t>
            </a:r>
            <a:r>
              <a:rPr lang="en-US" sz="2200" dirty="0" err="1"/>
              <a:t>năm</a:t>
            </a:r>
            <a:r>
              <a:rPr lang="en-US" sz="2200" dirty="0"/>
              <a:t> 2002),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IX (</a:t>
            </a:r>
            <a:r>
              <a:rPr lang="en-US" sz="2200" dirty="0" err="1"/>
              <a:t>năm</a:t>
            </a:r>
            <a:r>
              <a:rPr lang="en-US" sz="2200" dirty="0"/>
              <a:t> 2012);</a:t>
            </a:r>
          </a:p>
          <a:p>
            <a:pPr marL="342900" indent="-342900"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200" b="1" dirty="0" err="1">
                <a:solidFill>
                  <a:srgbClr val="0000FF"/>
                </a:solidFill>
              </a:rPr>
              <a:t>Việt</a:t>
            </a:r>
            <a:r>
              <a:rPr lang="en-US" sz="2200" b="1" dirty="0">
                <a:solidFill>
                  <a:srgbClr val="0000FF"/>
                </a:solidFill>
              </a:rPr>
              <a:t> Nam</a:t>
            </a:r>
            <a:r>
              <a:rPr lang="en-US" sz="2200" dirty="0"/>
              <a:t>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V (</a:t>
            </a:r>
            <a:r>
              <a:rPr lang="en-US" sz="2200" dirty="0" err="1"/>
              <a:t>năm</a:t>
            </a:r>
            <a:r>
              <a:rPr lang="en-US" sz="2200" dirty="0"/>
              <a:t> 2004);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X (</a:t>
            </a:r>
            <a:r>
              <a:rPr lang="en-US" sz="2200" dirty="0" err="1"/>
              <a:t>năm</a:t>
            </a:r>
            <a:r>
              <a:rPr lang="en-US" sz="2200" dirty="0"/>
              <a:t> 2014)</a:t>
            </a:r>
          </a:p>
          <a:p>
            <a:pPr marL="342900" indent="-342900"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200" b="1" dirty="0" err="1">
                <a:solidFill>
                  <a:srgbClr val="0000FF"/>
                </a:solidFill>
              </a:rPr>
              <a:t>Brune</a:t>
            </a:r>
            <a:r>
              <a:rPr lang="vi-VN" sz="2200" b="1" dirty="0">
                <a:solidFill>
                  <a:srgbClr val="0000FF"/>
                </a:solidFill>
              </a:rPr>
              <a:t>i </a:t>
            </a:r>
            <a:r>
              <a:rPr lang="en-US" sz="2200" b="1" dirty="0" err="1">
                <a:solidFill>
                  <a:srgbClr val="0000FF"/>
                </a:solidFill>
              </a:rPr>
              <a:t>Daruraslam</a:t>
            </a:r>
            <a:r>
              <a:rPr lang="en-US" sz="2200" dirty="0"/>
              <a:t>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VI (</a:t>
            </a:r>
            <a:r>
              <a:rPr lang="en-US" sz="2200" dirty="0" err="1"/>
              <a:t>năm</a:t>
            </a:r>
            <a:r>
              <a:rPr lang="en-US" sz="2200" dirty="0"/>
              <a:t> 2006).</a:t>
            </a:r>
          </a:p>
          <a:p>
            <a:pPr>
              <a:spcBef>
                <a:spcPts val="600"/>
              </a:spcBef>
              <a:spcAft>
                <a:spcPts val="300"/>
              </a:spcAft>
            </a:pPr>
            <a:r>
              <a:rPr lang="en-US" sz="2200" dirty="0" err="1"/>
              <a:t>Sự</a:t>
            </a:r>
            <a:r>
              <a:rPr lang="en-US" sz="2200" dirty="0"/>
              <a:t> </a:t>
            </a:r>
            <a:r>
              <a:rPr lang="en-US" sz="2200" dirty="0" err="1"/>
              <a:t>cạnh</a:t>
            </a:r>
            <a:r>
              <a:rPr lang="en-US" sz="2200" dirty="0"/>
              <a:t> </a:t>
            </a:r>
            <a:r>
              <a:rPr lang="en-US" sz="2200" dirty="0" err="1"/>
              <a:t>tranh</a:t>
            </a:r>
            <a:r>
              <a:rPr lang="en-US" sz="2200" dirty="0"/>
              <a:t> </a:t>
            </a:r>
            <a:r>
              <a:rPr lang="en-US" sz="2200" dirty="0" err="1"/>
              <a:t>giữa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quốc</a:t>
            </a:r>
            <a:r>
              <a:rPr lang="en-US" sz="2200" dirty="0"/>
              <a:t> </a:t>
            </a:r>
            <a:r>
              <a:rPr lang="en-US" sz="2200" dirty="0" err="1"/>
              <a:t>gia</a:t>
            </a:r>
            <a:r>
              <a:rPr lang="en-US" sz="2200" dirty="0"/>
              <a:t> </a:t>
            </a:r>
            <a:r>
              <a:rPr lang="en-US" sz="2200" dirty="0" err="1"/>
              <a:t>tại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kỳ</a:t>
            </a:r>
            <a:r>
              <a:rPr lang="en-US" sz="2200" dirty="0"/>
              <a:t> </a:t>
            </a:r>
            <a:r>
              <a:rPr lang="en-US" sz="2200" dirty="0" err="1"/>
              <a:t>thi</a:t>
            </a:r>
            <a:r>
              <a:rPr lang="en-US" sz="2200" dirty="0"/>
              <a:t> </a:t>
            </a:r>
            <a:r>
              <a:rPr lang="en-US" sz="2200" dirty="0" err="1"/>
              <a:t>ngày</a:t>
            </a:r>
            <a:r>
              <a:rPr lang="en-US" sz="2200" dirty="0"/>
              <a:t> </a:t>
            </a:r>
            <a:r>
              <a:rPr lang="en-US" sz="2200" dirty="0" err="1"/>
              <a:t>càng</a:t>
            </a:r>
            <a:r>
              <a:rPr lang="en-US" sz="2200" dirty="0"/>
              <a:t> </a:t>
            </a:r>
            <a:r>
              <a:rPr lang="en-US" sz="2200" dirty="0" err="1"/>
              <a:t>quyết</a:t>
            </a:r>
            <a:r>
              <a:rPr lang="en-US" sz="2200" dirty="0"/>
              <a:t> </a:t>
            </a:r>
            <a:r>
              <a:rPr lang="en-US" sz="2200" dirty="0" err="1"/>
              <a:t>liệt</a:t>
            </a:r>
            <a:r>
              <a:rPr lang="en-US" sz="2200" dirty="0"/>
              <a:t> </a:t>
            </a:r>
            <a:r>
              <a:rPr lang="en-US" sz="2200" dirty="0" err="1"/>
              <a:t>đã</a:t>
            </a:r>
            <a:r>
              <a:rPr lang="en-US" sz="2200" dirty="0"/>
              <a:t> </a:t>
            </a:r>
            <a:r>
              <a:rPr lang="en-US" sz="2200" dirty="0" err="1"/>
              <a:t>thúc</a:t>
            </a:r>
            <a:r>
              <a:rPr lang="en-US" sz="2200" dirty="0"/>
              <a:t> </a:t>
            </a:r>
            <a:r>
              <a:rPr lang="en-US" sz="2200" dirty="0" err="1"/>
              <a:t>đẩy</a:t>
            </a:r>
            <a:r>
              <a:rPr lang="en-US" sz="2200" dirty="0"/>
              <a:t> </a:t>
            </a:r>
            <a:r>
              <a:rPr lang="en-US" sz="2200" dirty="0" err="1"/>
              <a:t>quy</a:t>
            </a:r>
            <a:r>
              <a:rPr lang="en-US" sz="2200" dirty="0"/>
              <a:t> </a:t>
            </a:r>
            <a:r>
              <a:rPr lang="en-US" sz="2200" dirty="0" err="1"/>
              <a:t>mô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chất</a:t>
            </a:r>
            <a:r>
              <a:rPr lang="en-US" sz="2200" dirty="0"/>
              <a:t> </a:t>
            </a:r>
            <a:r>
              <a:rPr lang="en-US" sz="2200" dirty="0" err="1"/>
              <a:t>lượng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kỳ</a:t>
            </a:r>
            <a:r>
              <a:rPr lang="en-US" sz="2200" dirty="0"/>
              <a:t> </a:t>
            </a:r>
            <a:r>
              <a:rPr lang="en-US" sz="2200" dirty="0" err="1"/>
              <a:t>thi</a:t>
            </a:r>
            <a:r>
              <a:rPr lang="en-US" sz="2200" dirty="0"/>
              <a:t> </a:t>
            </a:r>
            <a:r>
              <a:rPr lang="en-US" sz="2200" dirty="0" err="1"/>
              <a:t>ngày</a:t>
            </a:r>
            <a:r>
              <a:rPr lang="en-US" sz="2200" dirty="0"/>
              <a:t> </a:t>
            </a:r>
            <a:r>
              <a:rPr lang="en-US" sz="2200" dirty="0" err="1"/>
              <a:t>càng</a:t>
            </a:r>
            <a:r>
              <a:rPr lang="en-US" sz="2200" dirty="0"/>
              <a:t> </a:t>
            </a:r>
            <a:r>
              <a:rPr lang="en-US" sz="2200" dirty="0" err="1"/>
              <a:t>tăng</a:t>
            </a:r>
            <a:r>
              <a:rPr lang="en-US" sz="2200" dirty="0"/>
              <a:t> </a:t>
            </a:r>
            <a:r>
              <a:rPr lang="en-US" sz="2200" dirty="0" err="1"/>
              <a:t>từ</a:t>
            </a:r>
            <a:r>
              <a:rPr lang="en-US" sz="2200" dirty="0"/>
              <a:t> 6 </a:t>
            </a:r>
            <a:r>
              <a:rPr lang="en-US" sz="2200" dirty="0" err="1"/>
              <a:t>nghề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tổ</a:t>
            </a:r>
            <a:r>
              <a:rPr lang="en-US" sz="2200" dirty="0"/>
              <a:t> </a:t>
            </a:r>
            <a:r>
              <a:rPr lang="en-US" sz="2200" dirty="0" err="1"/>
              <a:t>chức</a:t>
            </a:r>
            <a:r>
              <a:rPr lang="en-US" sz="2200" dirty="0"/>
              <a:t> </a:t>
            </a:r>
            <a:r>
              <a:rPr lang="en-US" sz="2200" dirty="0" err="1"/>
              <a:t>tại</a:t>
            </a:r>
            <a:r>
              <a:rPr lang="en-US" sz="2200" dirty="0"/>
              <a:t> </a:t>
            </a:r>
            <a:r>
              <a:rPr lang="en-US" sz="2200" dirty="0" err="1"/>
              <a:t>Kỳ</a:t>
            </a:r>
            <a:r>
              <a:rPr lang="en-US" sz="2200" dirty="0"/>
              <a:t> </a:t>
            </a:r>
            <a:r>
              <a:rPr lang="en-US" sz="2200" dirty="0" err="1"/>
              <a:t>thi</a:t>
            </a:r>
            <a:r>
              <a:rPr lang="en-US" sz="2200" dirty="0"/>
              <a:t>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I </a:t>
            </a:r>
            <a:r>
              <a:rPr lang="en-US" sz="2200" dirty="0" err="1"/>
              <a:t>lên</a:t>
            </a:r>
            <a:r>
              <a:rPr lang="en-US" sz="2200" dirty="0"/>
              <a:t> </a:t>
            </a:r>
            <a:r>
              <a:rPr lang="en-US" sz="2200" dirty="0" err="1"/>
              <a:t>đến</a:t>
            </a:r>
            <a:r>
              <a:rPr lang="en-US" sz="2200" dirty="0"/>
              <a:t> </a:t>
            </a:r>
            <a:r>
              <a:rPr lang="en-US" sz="2200" b="1" dirty="0">
                <a:solidFill>
                  <a:srgbClr val="0000FF"/>
                </a:solidFill>
              </a:rPr>
              <a:t>26 </a:t>
            </a:r>
            <a:r>
              <a:rPr lang="en-US" sz="2200" b="1" dirty="0" err="1">
                <a:solidFill>
                  <a:srgbClr val="0000FF"/>
                </a:solidFill>
              </a:rPr>
              <a:t>nghề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dirty="0" err="1"/>
              <a:t>tại</a:t>
            </a:r>
            <a:r>
              <a:rPr lang="en-US" sz="2200" dirty="0"/>
              <a:t> </a:t>
            </a:r>
            <a:r>
              <a:rPr lang="en-US" sz="2200" dirty="0" err="1"/>
              <a:t>kỳ</a:t>
            </a:r>
            <a:r>
              <a:rPr lang="en-US" sz="2200" dirty="0"/>
              <a:t> </a:t>
            </a:r>
            <a:r>
              <a:rPr lang="en-US" sz="2200" dirty="0" err="1"/>
              <a:t>thi</a:t>
            </a:r>
            <a:r>
              <a:rPr lang="en-US" sz="2200" dirty="0"/>
              <a:t>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XII </a:t>
            </a:r>
            <a:r>
              <a:rPr lang="en-US" sz="2200" dirty="0" err="1"/>
              <a:t>tại</a:t>
            </a:r>
            <a:r>
              <a:rPr lang="en-US" sz="2200" dirty="0"/>
              <a:t> </a:t>
            </a:r>
            <a:r>
              <a:rPr lang="en-US" sz="2200" dirty="0" err="1"/>
              <a:t>Thái</a:t>
            </a:r>
            <a:r>
              <a:rPr lang="en-US" sz="2200" dirty="0"/>
              <a:t> </a:t>
            </a:r>
            <a:r>
              <a:rPr lang="en-US" sz="2200" dirty="0" err="1"/>
              <a:t>Lan</a:t>
            </a:r>
            <a:r>
              <a:rPr lang="en-US" sz="2200" dirty="0"/>
              <a:t> </a:t>
            </a:r>
            <a:r>
              <a:rPr lang="en-US" sz="2200" dirty="0" err="1"/>
              <a:t>năm</a:t>
            </a:r>
            <a:r>
              <a:rPr lang="en-US" sz="2200" dirty="0"/>
              <a:t> 2018.</a:t>
            </a:r>
            <a:r>
              <a:rPr lang="en-GB" sz="2200" dirty="0"/>
              <a:t> </a:t>
            </a:r>
            <a:endParaRPr lang="en-US" sz="2200" dirty="0"/>
          </a:p>
        </p:txBody>
      </p: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766763"/>
            <a:ext cx="7800975" cy="563562"/>
          </a:xfrm>
        </p:spPr>
        <p:txBody>
          <a:bodyPr/>
          <a:lstStyle/>
          <a:p>
            <a:pPr algn="ctr"/>
            <a:r>
              <a:rPr lang="en-US" dirty="0" err="1">
                <a:latin typeface="+mn-lt"/>
              </a:rPr>
              <a:t>Thông</a:t>
            </a:r>
            <a:r>
              <a:rPr lang="en-US" dirty="0">
                <a:latin typeface="+mn-lt"/>
              </a:rPr>
              <a:t> tin </a:t>
            </a:r>
            <a:r>
              <a:rPr lang="en-US" dirty="0" err="1">
                <a:latin typeface="+mn-lt"/>
              </a:rPr>
              <a:t>chung</a:t>
            </a:r>
            <a:endParaRPr lang="en-US" dirty="0">
              <a:latin typeface="+mn-lt"/>
            </a:endParaRP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1700748"/>
            <a:ext cx="845820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800" dirty="0"/>
              <a:t>2 </a:t>
            </a:r>
            <a:r>
              <a:rPr lang="en-GB" sz="2800" dirty="0" err="1"/>
              <a:t>quốc</a:t>
            </a:r>
            <a:r>
              <a:rPr lang="en-GB" sz="2800" dirty="0"/>
              <a:t> </a:t>
            </a:r>
            <a:r>
              <a:rPr lang="en-GB" sz="2800" dirty="0" err="1"/>
              <a:t>gia</a:t>
            </a:r>
            <a:r>
              <a:rPr lang="en-GB" sz="2800" dirty="0"/>
              <a:t> </a:t>
            </a:r>
            <a:r>
              <a:rPr lang="en-GB" sz="2800" dirty="0" err="1"/>
              <a:t>có</a:t>
            </a:r>
            <a:r>
              <a:rPr lang="en-GB" sz="2800" dirty="0"/>
              <a:t> </a:t>
            </a:r>
            <a:r>
              <a:rPr lang="en-GB" sz="2800" dirty="0" err="1"/>
              <a:t>số</a:t>
            </a:r>
            <a:r>
              <a:rPr lang="en-GB" sz="2800" dirty="0"/>
              <a:t> </a:t>
            </a:r>
            <a:r>
              <a:rPr lang="en-GB" sz="2800" dirty="0" err="1"/>
              <a:t>lần</a:t>
            </a:r>
            <a:r>
              <a:rPr lang="en-GB" sz="2800" dirty="0"/>
              <a:t> </a:t>
            </a:r>
            <a:r>
              <a:rPr lang="en-GB" sz="2800" dirty="0" err="1"/>
              <a:t>đoạt</a:t>
            </a:r>
            <a:r>
              <a:rPr lang="en-GB" sz="2800" dirty="0"/>
              <a:t> </a:t>
            </a:r>
            <a:r>
              <a:rPr lang="en-GB" sz="2800" dirty="0" err="1"/>
              <a:t>nhất</a:t>
            </a:r>
            <a:r>
              <a:rPr lang="en-GB" sz="2800" dirty="0"/>
              <a:t> </a:t>
            </a:r>
            <a:r>
              <a:rPr lang="en-GB" sz="2800" dirty="0" err="1"/>
              <a:t>toàn</a:t>
            </a:r>
            <a:r>
              <a:rPr lang="en-GB" sz="2800" dirty="0"/>
              <a:t> </a:t>
            </a:r>
            <a:r>
              <a:rPr lang="en-GB" sz="2800" dirty="0" err="1"/>
              <a:t>đoàn</a:t>
            </a:r>
            <a:r>
              <a:rPr lang="en-GB" sz="2800" dirty="0"/>
              <a:t> </a:t>
            </a:r>
            <a:r>
              <a:rPr lang="en-GB" sz="2800" dirty="0" err="1"/>
              <a:t>nhiều</a:t>
            </a:r>
            <a:r>
              <a:rPr lang="en-GB" sz="2800" dirty="0"/>
              <a:t> </a:t>
            </a:r>
            <a:r>
              <a:rPr lang="en-GB" sz="2800" dirty="0" err="1"/>
              <a:t>nhất</a:t>
            </a:r>
            <a:r>
              <a:rPr lang="en-GB" sz="2800" dirty="0"/>
              <a:t> (3 </a:t>
            </a:r>
            <a:r>
              <a:rPr lang="en-GB" sz="2800" dirty="0" err="1"/>
              <a:t>lần</a:t>
            </a:r>
            <a:r>
              <a:rPr lang="en-GB" sz="2800" dirty="0"/>
              <a:t>) </a:t>
            </a:r>
            <a:r>
              <a:rPr lang="en-GB" sz="2800" dirty="0" err="1"/>
              <a:t>là</a:t>
            </a:r>
            <a:r>
              <a:rPr lang="en-GB" sz="2800" dirty="0"/>
              <a:t>: </a:t>
            </a:r>
            <a:r>
              <a:rPr lang="en-GB" sz="2800" dirty="0" err="1"/>
              <a:t>Thái</a:t>
            </a:r>
            <a:r>
              <a:rPr lang="en-GB" sz="2800" dirty="0"/>
              <a:t> </a:t>
            </a:r>
            <a:r>
              <a:rPr lang="en-GB" sz="2800" dirty="0" err="1"/>
              <a:t>Lan</a:t>
            </a:r>
            <a:r>
              <a:rPr lang="en-GB" sz="2800" dirty="0"/>
              <a:t> </a:t>
            </a:r>
            <a:r>
              <a:rPr lang="en-GB" sz="2800" dirty="0" err="1"/>
              <a:t>và</a:t>
            </a:r>
            <a:r>
              <a:rPr lang="en-GB" sz="2800" dirty="0"/>
              <a:t> </a:t>
            </a:r>
            <a:r>
              <a:rPr lang="en-GB" sz="2800" dirty="0" err="1"/>
              <a:t>Việt</a:t>
            </a:r>
            <a:r>
              <a:rPr lang="en-GB" sz="2800" dirty="0"/>
              <a:t> Nam.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US" sz="2800" dirty="0"/>
              <a:t>V</a:t>
            </a:r>
            <a:r>
              <a:rPr lang="vi-VN" sz="2800" dirty="0"/>
              <a:t>iệt Nam đã tham dự thi tay nghề ASEAN </a:t>
            </a:r>
            <a:r>
              <a:rPr lang="en-US" sz="2800" b="1" dirty="0"/>
              <a:t>10</a:t>
            </a:r>
            <a:r>
              <a:rPr lang="vi-VN" sz="2800" b="1" dirty="0"/>
              <a:t> lần</a:t>
            </a:r>
            <a:r>
              <a:rPr lang="vi-VN" sz="2800" dirty="0"/>
              <a:t>, kể từ lần đầu tiên vào năm 2001: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vi-VN" sz="2800" dirty="0"/>
              <a:t>Thành tích đoàn Việt Nam đến nay: 3 lần đoạt giải nhất (2004, 2006 và 2014), 2 lần đoạt giải nhì (2002 và 2012), </a:t>
            </a:r>
            <a:r>
              <a:rPr lang="en-US" sz="2800" dirty="0"/>
              <a:t>3</a:t>
            </a:r>
            <a:r>
              <a:rPr lang="vi-VN" sz="2800" dirty="0"/>
              <a:t> lần đoạt giải 3 (2010</a:t>
            </a:r>
            <a:r>
              <a:rPr lang="en-US" sz="2800" dirty="0"/>
              <a:t>, </a:t>
            </a:r>
            <a:r>
              <a:rPr lang="vi-VN" sz="2800" dirty="0"/>
              <a:t>2016</a:t>
            </a:r>
            <a:r>
              <a:rPr lang="en-US" sz="2800" dirty="0"/>
              <a:t>, 2018</a:t>
            </a:r>
            <a:r>
              <a:rPr lang="vi-VN" sz="2800" dirty="0"/>
              <a:t>) và 02 lần đoạt giải 4 (2001 và 2008).</a:t>
            </a:r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618932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766763"/>
            <a:ext cx="7800975" cy="563562"/>
          </a:xfrm>
        </p:spPr>
        <p:txBody>
          <a:bodyPr/>
          <a:lstStyle/>
          <a:p>
            <a:pPr algn="ctr"/>
            <a:r>
              <a:rPr lang="en-US" sz="2400" dirty="0" err="1">
                <a:latin typeface="+mn-lt"/>
              </a:rPr>
              <a:t>Thông</a:t>
            </a:r>
            <a:r>
              <a:rPr lang="en-US" sz="2400" dirty="0">
                <a:latin typeface="+mn-lt"/>
              </a:rPr>
              <a:t> tin </a:t>
            </a:r>
            <a:r>
              <a:rPr lang="en-US" sz="2400" dirty="0" err="1">
                <a:latin typeface="+mn-lt"/>
              </a:rPr>
              <a:t>về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Hội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nghị</a:t>
            </a:r>
            <a:r>
              <a:rPr lang="en-US" sz="2400" dirty="0">
                <a:latin typeface="+mn-lt"/>
              </a:rPr>
              <a:t> 1</a:t>
            </a:r>
            <a:r>
              <a:rPr lang="en-US" sz="2400" baseline="30000" dirty="0">
                <a:latin typeface="+mn-lt"/>
              </a:rPr>
              <a:t>st</a:t>
            </a:r>
            <a:r>
              <a:rPr lang="en-US" sz="2400" dirty="0">
                <a:latin typeface="+mn-lt"/>
              </a:rPr>
              <a:t> OCM </a:t>
            </a: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1700748"/>
            <a:ext cx="845820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US" sz="2800" dirty="0" err="1"/>
              <a:t>Hội</a:t>
            </a:r>
            <a:r>
              <a:rPr lang="en-US" sz="2800" dirty="0"/>
              <a:t> </a:t>
            </a:r>
            <a:r>
              <a:rPr lang="en-US" sz="2800" dirty="0" err="1"/>
              <a:t>nghị</a:t>
            </a:r>
            <a:r>
              <a:rPr lang="en-US" sz="2800" dirty="0"/>
              <a:t> </a:t>
            </a:r>
            <a:r>
              <a:rPr lang="en-US" sz="2800" dirty="0" err="1"/>
              <a:t>Ủy</a:t>
            </a:r>
            <a:r>
              <a:rPr lang="en-US" sz="2800" dirty="0"/>
              <a:t> Ban </a:t>
            </a:r>
            <a:r>
              <a:rPr lang="en-US" sz="2800" dirty="0" err="1"/>
              <a:t>Tổ</a:t>
            </a:r>
            <a:r>
              <a:rPr lang="en-US" sz="2800" dirty="0"/>
              <a:t> </a:t>
            </a:r>
            <a:r>
              <a:rPr lang="en-US" sz="2800" dirty="0" err="1"/>
              <a:t>chức</a:t>
            </a:r>
            <a:r>
              <a:rPr lang="en-US" sz="2800" dirty="0"/>
              <a:t> (OCM) </a:t>
            </a:r>
            <a:r>
              <a:rPr lang="en-US" sz="2800" dirty="0" err="1"/>
              <a:t>lần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,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thi</a:t>
            </a:r>
            <a:r>
              <a:rPr lang="en-US" sz="2800" dirty="0"/>
              <a:t> </a:t>
            </a:r>
            <a:r>
              <a:rPr lang="en-US" sz="2800" dirty="0" err="1"/>
              <a:t>tay</a:t>
            </a:r>
            <a:r>
              <a:rPr lang="en-US" sz="2800" dirty="0"/>
              <a:t> </a:t>
            </a:r>
            <a:r>
              <a:rPr lang="en-US" sz="2800" dirty="0" err="1"/>
              <a:t>nghề</a:t>
            </a:r>
            <a:r>
              <a:rPr lang="en-US" sz="2800" dirty="0"/>
              <a:t> ASEAN (ASC) </a:t>
            </a:r>
            <a:r>
              <a:rPr lang="en-US" sz="2800" dirty="0" err="1"/>
              <a:t>lần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13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tổ</a:t>
            </a:r>
            <a:r>
              <a:rPr lang="en-US" sz="2800" dirty="0"/>
              <a:t> </a:t>
            </a:r>
            <a:r>
              <a:rPr lang="en-US" sz="2800" dirty="0" err="1"/>
              <a:t>chức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Singapore </a:t>
            </a:r>
            <a:r>
              <a:rPr lang="en-US" sz="2800" dirty="0" err="1"/>
              <a:t>từ</a:t>
            </a:r>
            <a:r>
              <a:rPr lang="en-US" sz="2800" dirty="0"/>
              <a:t> 14-17/7/2019.</a:t>
            </a:r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US" sz="2800" dirty="0" err="1"/>
              <a:t>Đủ</a:t>
            </a:r>
            <a:r>
              <a:rPr lang="en-US" sz="2800" dirty="0"/>
              <a:t> 10 </a:t>
            </a:r>
            <a:r>
              <a:rPr lang="en-US" sz="2800" dirty="0" err="1"/>
              <a:t>quốc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ASEAN </a:t>
            </a:r>
            <a:r>
              <a:rPr lang="en-US" sz="2800" dirty="0" err="1"/>
              <a:t>tham</a:t>
            </a:r>
            <a:r>
              <a:rPr lang="en-US" sz="2800" dirty="0"/>
              <a:t> </a:t>
            </a:r>
            <a:r>
              <a:rPr lang="en-US" sz="2800" dirty="0" err="1"/>
              <a:t>dự</a:t>
            </a:r>
            <a:r>
              <a:rPr lang="en-US" sz="2800" dirty="0"/>
              <a:t>.</a:t>
            </a:r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US" sz="2800" dirty="0" err="1"/>
              <a:t>Phía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trợ</a:t>
            </a:r>
            <a:r>
              <a:rPr lang="en-US" sz="2800" dirty="0"/>
              <a:t> </a:t>
            </a:r>
            <a:r>
              <a:rPr lang="en-US" sz="2800" dirty="0" err="1"/>
              <a:t>cóTập</a:t>
            </a:r>
            <a:r>
              <a:rPr lang="en-US" sz="2800" dirty="0"/>
              <a:t> </a:t>
            </a:r>
            <a:r>
              <a:rPr lang="en-US" sz="2800" dirty="0" err="1"/>
              <a:t>đoàn</a:t>
            </a:r>
            <a:r>
              <a:rPr lang="en-US" sz="2800" dirty="0"/>
              <a:t> </a:t>
            </a:r>
            <a:r>
              <a:rPr lang="en-US" sz="2800" dirty="0" err="1"/>
              <a:t>Khoa</a:t>
            </a:r>
            <a:r>
              <a:rPr lang="en-US" sz="2800" dirty="0"/>
              <a:t> </a:t>
            </a:r>
            <a:r>
              <a:rPr lang="en-US" sz="2800" dirty="0" err="1"/>
              <a:t>học</a:t>
            </a:r>
            <a:r>
              <a:rPr lang="en-US" sz="2800" dirty="0"/>
              <a:t> &amp;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Yalong</a:t>
            </a:r>
            <a:r>
              <a:rPr lang="en-US" sz="2800" dirty="0"/>
              <a:t> (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Quốc</a:t>
            </a:r>
            <a:r>
              <a:rPr lang="en-US" sz="2800" dirty="0"/>
              <a:t>).</a:t>
            </a:r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tham</a:t>
            </a:r>
            <a:r>
              <a:rPr lang="en-US" sz="2800" dirty="0"/>
              <a:t>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khoảng</a:t>
            </a:r>
            <a:r>
              <a:rPr lang="en-US" sz="2800" dirty="0"/>
              <a:t> 40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endParaRPr lang="en-US" sz="2800" dirty="0"/>
          </a:p>
        </p:txBody>
      </p:sp>
      <p:pic>
        <p:nvPicPr>
          <p:cNvPr id="6" name="Picture 5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2707861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766763"/>
            <a:ext cx="7800975" cy="563562"/>
          </a:xfrm>
        </p:spPr>
        <p:txBody>
          <a:bodyPr/>
          <a:lstStyle/>
          <a:p>
            <a:pPr algn="ctr"/>
            <a:r>
              <a:rPr lang="en-US" dirty="0" err="1">
                <a:latin typeface="+mn-lt"/>
              </a:rPr>
              <a:t>Mục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đích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của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Hội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nghị</a:t>
            </a:r>
            <a:endParaRPr lang="en-US" dirty="0">
              <a:latin typeface="+mn-lt"/>
            </a:endParaRP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" name="Group 35"/>
          <p:cNvGrpSpPr>
            <a:grpSpLocks/>
          </p:cNvGrpSpPr>
          <p:nvPr/>
        </p:nvGrpSpPr>
        <p:grpSpPr bwMode="auto">
          <a:xfrm>
            <a:off x="457200" y="2209800"/>
            <a:ext cx="7620000" cy="784225"/>
            <a:chOff x="1152" y="1275"/>
            <a:chExt cx="3408" cy="419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0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>
                  <a:solidFill>
                    <a:srgbClr val="0070C0"/>
                  </a:solidFill>
                </a:endParaRPr>
              </a:p>
            </p:txBody>
          </p:sp>
          <p:sp>
            <p:nvSpPr>
              <p:cNvPr id="11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" name="AutoShape 6"/>
              <p:cNvSpPr>
                <a:spLocks noChangeArrowheads="1"/>
              </p:cNvSpPr>
              <p:nvPr/>
            </p:nvSpPr>
            <p:spPr bwMode="gray">
              <a:xfrm>
                <a:off x="1199" y="2735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7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Text Box 12"/>
            <p:cNvSpPr txBox="1">
              <a:spLocks noChangeArrowheads="1"/>
            </p:cNvSpPr>
            <p:nvPr/>
          </p:nvSpPr>
          <p:spPr bwMode="auto">
            <a:xfrm>
              <a:off x="1648" y="1275"/>
              <a:ext cx="256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just"/>
              <a:r>
                <a:rPr lang="nl-NL" sz="2000" dirty="0"/>
                <a:t>Thông qua danh sách, số lượng nghề tổ chức thi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13"/>
            <p:cNvSpPr txBox="1">
              <a:spLocks noChangeArrowheads="1"/>
            </p:cNvSpPr>
            <p:nvPr/>
          </p:nvSpPr>
          <p:spPr bwMode="gray">
            <a:xfrm>
              <a:off x="1322" y="1356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3" name="Group 36"/>
          <p:cNvGrpSpPr>
            <a:grpSpLocks/>
          </p:cNvGrpSpPr>
          <p:nvPr/>
        </p:nvGrpSpPr>
        <p:grpSpPr bwMode="auto">
          <a:xfrm>
            <a:off x="457200" y="3330575"/>
            <a:ext cx="7848600" cy="860425"/>
            <a:chOff x="1152" y="1810"/>
            <a:chExt cx="3510" cy="460"/>
          </a:xfrm>
        </p:grpSpPr>
        <p:grpSp>
          <p:nvGrpSpPr>
            <p:cNvPr id="14" name="Group 7"/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18" name="AutoShape 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19" name="AutoShape 9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20" name="AutoShape 10"/>
              <p:cNvSpPr>
                <a:spLocks noChangeArrowheads="1"/>
              </p:cNvSpPr>
              <p:nvPr/>
            </p:nvSpPr>
            <p:spPr bwMode="gray">
              <a:xfrm>
                <a:off x="3263" y="2735"/>
                <a:ext cx="1349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/>
              </a:p>
            </p:txBody>
          </p:sp>
        </p:grp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1536" y="2235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Text Box 15"/>
            <p:cNvSpPr txBox="1">
              <a:spLocks noChangeArrowheads="1"/>
            </p:cNvSpPr>
            <p:nvPr/>
          </p:nvSpPr>
          <p:spPr bwMode="auto">
            <a:xfrm>
              <a:off x="1663" y="1810"/>
              <a:ext cx="2999" cy="37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nl-NL" sz="2000" dirty="0"/>
                <a:t>Các nước dự thi đăng </a:t>
              </a:r>
              <a:r>
                <a:rPr lang="nl-NL" sz="2000" dirty="0" err="1"/>
                <a:t>ký</a:t>
              </a:r>
              <a:r>
                <a:rPr lang="nl-NL" sz="2000" dirty="0"/>
                <a:t> </a:t>
              </a:r>
              <a:r>
                <a:rPr lang="nl-NL" sz="2000" dirty="0" err="1"/>
                <a:t>theo</a:t>
              </a:r>
              <a:r>
                <a:rPr lang="nl-NL" sz="2000" dirty="0"/>
                <a:t> </a:t>
              </a:r>
              <a:r>
                <a:rPr lang="nl-NL" sz="2000" dirty="0" err="1"/>
                <a:t>nghề</a:t>
              </a:r>
              <a:r>
                <a:rPr lang="nl-NL" sz="2000" dirty="0"/>
                <a:t> </a:t>
              </a:r>
              <a:r>
                <a:rPr lang="nl-NL" sz="2000" dirty="0" err="1"/>
                <a:t>và</a:t>
              </a:r>
              <a:r>
                <a:rPr lang="nl-NL" sz="2000" dirty="0"/>
                <a:t> số lượng thí sinh của từng nghề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 Box 16"/>
            <p:cNvSpPr txBox="1">
              <a:spLocks noChangeArrowheads="1"/>
            </p:cNvSpPr>
            <p:nvPr/>
          </p:nvSpPr>
          <p:spPr bwMode="gray">
            <a:xfrm>
              <a:off x="1322" y="1944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21" name="Group 37"/>
          <p:cNvGrpSpPr>
            <a:grpSpLocks/>
          </p:cNvGrpSpPr>
          <p:nvPr/>
        </p:nvGrpSpPr>
        <p:grpSpPr bwMode="auto">
          <a:xfrm>
            <a:off x="457200" y="4572000"/>
            <a:ext cx="7689313" cy="838200"/>
            <a:chOff x="1152" y="2384"/>
            <a:chExt cx="3439" cy="448"/>
          </a:xfrm>
        </p:grpSpPr>
        <p:grpSp>
          <p:nvGrpSpPr>
            <p:cNvPr id="22" name="Group 17"/>
            <p:cNvGrpSpPr>
              <a:grpSpLocks/>
            </p:cNvGrpSpPr>
            <p:nvPr/>
          </p:nvGrpSpPr>
          <p:grpSpPr bwMode="auto"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26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27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28" name="AutoShape 20"/>
              <p:cNvSpPr>
                <a:spLocks noChangeArrowheads="1"/>
              </p:cNvSpPr>
              <p:nvPr/>
            </p:nvSpPr>
            <p:spPr bwMode="gray">
              <a:xfrm>
                <a:off x="1199" y="2735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/>
              </a:p>
            </p:txBody>
          </p:sp>
        </p:grpSp>
        <p:sp>
          <p:nvSpPr>
            <p:cNvPr id="23" name="Line 25"/>
            <p:cNvSpPr>
              <a:spLocks noChangeShapeType="1"/>
            </p:cNvSpPr>
            <p:nvPr/>
          </p:nvSpPr>
          <p:spPr bwMode="auto">
            <a:xfrm>
              <a:off x="1536" y="2797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Text Box 26"/>
            <p:cNvSpPr txBox="1">
              <a:spLocks noChangeArrowheads="1"/>
            </p:cNvSpPr>
            <p:nvPr/>
          </p:nvSpPr>
          <p:spPr bwMode="auto">
            <a:xfrm>
              <a:off x="1693" y="2384"/>
              <a:ext cx="2898" cy="37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just"/>
              <a:r>
                <a:rPr lang="nl-NL" sz="2000" dirty="0"/>
                <a:t>Bầu Chuyên gia trưởng, Chuyên gia phó, Chủ tịch Ban </a:t>
              </a:r>
            </a:p>
            <a:p>
              <a:pPr algn="just"/>
              <a:r>
                <a:rPr lang="nl-NL" sz="2000" dirty="0"/>
                <a:t>Giám khảo cho từng nghề tổ chức thi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 Box 27"/>
            <p:cNvSpPr txBox="1">
              <a:spLocks noChangeArrowheads="1"/>
            </p:cNvSpPr>
            <p:nvPr/>
          </p:nvSpPr>
          <p:spPr bwMode="gray">
            <a:xfrm>
              <a:off x="1322" y="2506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pic>
        <p:nvPicPr>
          <p:cNvPr id="31" name="Picture 30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84995793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766763"/>
            <a:ext cx="7800975" cy="563562"/>
          </a:xfrm>
        </p:spPr>
        <p:txBody>
          <a:bodyPr/>
          <a:lstStyle/>
          <a:p>
            <a:pPr algn="ctr"/>
            <a:r>
              <a:rPr lang="en-US" dirty="0" err="1">
                <a:latin typeface="+mn-lt"/>
              </a:rPr>
              <a:t>Mục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đích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của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Hội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nghị</a:t>
            </a:r>
            <a:endParaRPr lang="en-US" dirty="0">
              <a:latin typeface="+mn-lt"/>
            </a:endParaRPr>
          </a:p>
        </p:txBody>
      </p:sp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457200" y="3276600"/>
            <a:ext cx="7620000" cy="784225"/>
            <a:chOff x="1152" y="1275"/>
            <a:chExt cx="3408" cy="419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0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>
                  <a:solidFill>
                    <a:srgbClr val="0070C0"/>
                  </a:solidFill>
                </a:endParaRPr>
              </a:p>
            </p:txBody>
          </p:sp>
          <p:sp>
            <p:nvSpPr>
              <p:cNvPr id="11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" name="AutoShape 6"/>
              <p:cNvSpPr>
                <a:spLocks noChangeArrowheads="1"/>
              </p:cNvSpPr>
              <p:nvPr/>
            </p:nvSpPr>
            <p:spPr bwMode="gray">
              <a:xfrm>
                <a:off x="1199" y="2735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7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Text Box 12"/>
            <p:cNvSpPr txBox="1">
              <a:spLocks noChangeArrowheads="1"/>
            </p:cNvSpPr>
            <p:nvPr/>
          </p:nvSpPr>
          <p:spPr bwMode="auto">
            <a:xfrm>
              <a:off x="1663" y="1275"/>
              <a:ext cx="2863" cy="37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nl-NL" sz="2000" dirty="0"/>
                <a:t>Xác định nước chủ nhà đăng cai các Kỳ thi tay nghề </a:t>
              </a:r>
            </a:p>
            <a:p>
              <a:pPr algn="just"/>
              <a:r>
                <a:rPr lang="nl-NL" sz="2000" dirty="0"/>
                <a:t>ASEAN tiếp theo (năm 2022)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13"/>
            <p:cNvSpPr txBox="1">
              <a:spLocks noChangeArrowheads="1"/>
            </p:cNvSpPr>
            <p:nvPr/>
          </p:nvSpPr>
          <p:spPr bwMode="gray">
            <a:xfrm>
              <a:off x="1322" y="1356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457200" y="4397375"/>
            <a:ext cx="7848600" cy="860425"/>
            <a:chOff x="1152" y="1810"/>
            <a:chExt cx="3510" cy="460"/>
          </a:xfrm>
        </p:grpSpPr>
        <p:grpSp>
          <p:nvGrpSpPr>
            <p:cNvPr id="5" name="Group 7"/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18" name="AutoShape 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19" name="AutoShape 9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20" name="AutoShape 10"/>
              <p:cNvSpPr>
                <a:spLocks noChangeArrowheads="1"/>
              </p:cNvSpPr>
              <p:nvPr/>
            </p:nvSpPr>
            <p:spPr bwMode="gray">
              <a:xfrm>
                <a:off x="3263" y="2735"/>
                <a:ext cx="1349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/>
              </a:p>
            </p:txBody>
          </p:sp>
        </p:grp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1536" y="2235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Text Box 15"/>
            <p:cNvSpPr txBox="1">
              <a:spLocks noChangeArrowheads="1"/>
            </p:cNvSpPr>
            <p:nvPr/>
          </p:nvSpPr>
          <p:spPr bwMode="auto">
            <a:xfrm>
              <a:off x="1663" y="1810"/>
              <a:ext cx="2999" cy="37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nl-NL" sz="2000" dirty="0"/>
                <a:t>Nghe nước chủ </a:t>
              </a:r>
              <a:r>
                <a:rPr lang="nl-NL" sz="2000" dirty="0" err="1"/>
                <a:t>nhà</a:t>
              </a:r>
              <a:r>
                <a:rPr lang="nl-NL" sz="2000" dirty="0"/>
                <a:t> </a:t>
              </a:r>
              <a:r>
                <a:rPr lang="nl-NL" sz="2000" dirty="0" err="1"/>
                <a:t>báo</a:t>
              </a:r>
              <a:r>
                <a:rPr lang="nl-NL" sz="2000" dirty="0"/>
                <a:t> cáo địa điểm và thời gian tổ chức Kỳ thi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 Box 16"/>
            <p:cNvSpPr txBox="1">
              <a:spLocks noChangeArrowheads="1"/>
            </p:cNvSpPr>
            <p:nvPr/>
          </p:nvSpPr>
          <p:spPr bwMode="gray">
            <a:xfrm>
              <a:off x="1322" y="1944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6</a:t>
              </a:r>
            </a:p>
          </p:txBody>
        </p:sp>
      </p:grpSp>
      <p:sp>
        <p:nvSpPr>
          <p:cNvPr id="34" name="AutoShape 5"/>
          <p:cNvSpPr>
            <a:spLocks noChangeArrowheads="1"/>
          </p:cNvSpPr>
          <p:nvPr/>
        </p:nvSpPr>
        <p:spPr bwMode="gray">
          <a:xfrm>
            <a:off x="457200" y="2057400"/>
            <a:ext cx="1063625" cy="771525"/>
          </a:xfrm>
          <a:prstGeom prst="hexagon">
            <a:avLst>
              <a:gd name="adj" fmla="val 28874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AutoShape 6"/>
          <p:cNvSpPr>
            <a:spLocks noChangeArrowheads="1"/>
          </p:cNvSpPr>
          <p:nvPr/>
        </p:nvSpPr>
        <p:spPr bwMode="gray">
          <a:xfrm>
            <a:off x="519113" y="2103438"/>
            <a:ext cx="935037" cy="677862"/>
          </a:xfrm>
          <a:prstGeom prst="hexagon">
            <a:avLst>
              <a:gd name="adj" fmla="val 28896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6" name="Text Box 13"/>
          <p:cNvSpPr txBox="1">
            <a:spLocks noChangeArrowheads="1"/>
          </p:cNvSpPr>
          <p:nvPr/>
        </p:nvSpPr>
        <p:spPr bwMode="gray">
          <a:xfrm>
            <a:off x="787400" y="2173288"/>
            <a:ext cx="355600" cy="46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37" name="Line 28"/>
          <p:cNvSpPr>
            <a:spLocks noChangeShapeType="1"/>
          </p:cNvSpPr>
          <p:nvPr/>
        </p:nvSpPr>
        <p:spPr bwMode="auto">
          <a:xfrm>
            <a:off x="1316038" y="2743200"/>
            <a:ext cx="6761162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Text Box 12"/>
          <p:cNvSpPr txBox="1">
            <a:spLocks noChangeArrowheads="1"/>
          </p:cNvSpPr>
          <p:nvPr/>
        </p:nvSpPr>
        <p:spPr bwMode="auto">
          <a:xfrm>
            <a:off x="1676400" y="2133600"/>
            <a:ext cx="484299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nl-NL" sz="2000" dirty="0"/>
              <a:t>Thông qua Điều lệ và Quy chế của Kỳ thi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Picture 25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766763"/>
            <a:ext cx="7800975" cy="563562"/>
          </a:xfrm>
        </p:spPr>
        <p:txBody>
          <a:bodyPr/>
          <a:lstStyle/>
          <a:p>
            <a:pPr algn="ctr"/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 </a:t>
            </a:r>
            <a:r>
              <a:rPr lang="en-US" sz="2800" dirty="0" err="1"/>
              <a:t>Hội</a:t>
            </a:r>
            <a:r>
              <a:rPr lang="en-US" sz="2800" dirty="0"/>
              <a:t> </a:t>
            </a:r>
            <a:r>
              <a:rPr lang="en-US" sz="2800" dirty="0" err="1"/>
              <a:t>nghị</a:t>
            </a:r>
            <a:endParaRPr lang="en-US" sz="2800" dirty="0"/>
          </a:p>
        </p:txBody>
      </p:sp>
      <p:sp>
        <p:nvSpPr>
          <p:cNvPr id="6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gray">
          <a:xfrm rot="5400000">
            <a:off x="-1262857" y="2101057"/>
            <a:ext cx="4430713" cy="3733800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1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2 w 21600"/>
              <a:gd name="T13" fmla="*/ 0 h 21600"/>
              <a:gd name="T14" fmla="*/ 21198 w 21600"/>
              <a:gd name="T15" fmla="*/ 1362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00CCFF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AutoShape 13"/>
          <p:cNvSpPr>
            <a:spLocks noChangeArrowheads="1"/>
          </p:cNvSpPr>
          <p:nvPr/>
        </p:nvSpPr>
        <p:spPr bwMode="ltGray">
          <a:xfrm rot="5400000">
            <a:off x="-1038496" y="2446862"/>
            <a:ext cx="3768725" cy="3032666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8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056" y="10807"/>
                </a:moveTo>
                <a:cubicBezTo>
                  <a:pt x="10056" y="10805"/>
                  <a:pt x="10056" y="10802"/>
                  <a:pt x="10056" y="10800"/>
                </a:cubicBezTo>
                <a:cubicBezTo>
                  <a:pt x="10056" y="10389"/>
                  <a:pt x="10389" y="10056"/>
                  <a:pt x="10800" y="10056"/>
                </a:cubicBezTo>
                <a:cubicBezTo>
                  <a:pt x="11210" y="10056"/>
                  <a:pt x="11544" y="10389"/>
                  <a:pt x="11544" y="10800"/>
                </a:cubicBezTo>
                <a:cubicBezTo>
                  <a:pt x="11544" y="10802"/>
                  <a:pt x="11543" y="10805"/>
                  <a:pt x="11543" y="10807"/>
                </a:cubicBezTo>
                <a:lnTo>
                  <a:pt x="21599" y="10916"/>
                </a:lnTo>
                <a:cubicBezTo>
                  <a:pt x="21599" y="10877"/>
                  <a:pt x="21600" y="10838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0838"/>
                  <a:pt x="0" y="10877"/>
                  <a:pt x="0" y="10916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0099FF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Text Box 42"/>
          <p:cNvSpPr txBox="1">
            <a:spLocks noChangeArrowheads="1"/>
          </p:cNvSpPr>
          <p:nvPr/>
        </p:nvSpPr>
        <p:spPr bwMode="auto">
          <a:xfrm>
            <a:off x="32914" y="2925762"/>
            <a:ext cx="2176886" cy="1570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nl-NL" sz="2400" b="1" i="1" dirty="0"/>
              <a:t>Hội nghị cơ bản đạt được các mục đích đặt ra</a:t>
            </a:r>
            <a:endParaRPr lang="en-US" sz="2400" b="1" dirty="0"/>
          </a:p>
        </p:txBody>
      </p:sp>
      <p:grpSp>
        <p:nvGrpSpPr>
          <p:cNvPr id="9" name="Group 57"/>
          <p:cNvGrpSpPr>
            <a:grpSpLocks/>
          </p:cNvGrpSpPr>
          <p:nvPr/>
        </p:nvGrpSpPr>
        <p:grpSpPr bwMode="auto">
          <a:xfrm>
            <a:off x="1600200" y="1600200"/>
            <a:ext cx="7147336" cy="646113"/>
            <a:chOff x="1698" y="1389"/>
            <a:chExt cx="4439" cy="407"/>
          </a:xfrm>
        </p:grpSpPr>
        <p:sp>
          <p:nvSpPr>
            <p:cNvPr id="50" name="AutoShape 21"/>
            <p:cNvSpPr>
              <a:spLocks noChangeArrowheads="1"/>
            </p:cNvSpPr>
            <p:nvPr/>
          </p:nvSpPr>
          <p:spPr bwMode="gray">
            <a:xfrm>
              <a:off x="1931" y="1437"/>
              <a:ext cx="3040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33CCFF"/>
                </a:gs>
                <a:gs pos="100000">
                  <a:schemeClr val="bg1">
                    <a:alpha val="5000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1" name="Group 22"/>
            <p:cNvGrpSpPr>
              <a:grpSpLocks/>
            </p:cNvGrpSpPr>
            <p:nvPr/>
          </p:nvGrpSpPr>
          <p:grpSpPr bwMode="auto">
            <a:xfrm>
              <a:off x="1698" y="1447"/>
              <a:ext cx="316" cy="316"/>
              <a:chOff x="1583" y="1494"/>
              <a:chExt cx="526" cy="526"/>
            </a:xfrm>
          </p:grpSpPr>
          <p:sp>
            <p:nvSpPr>
              <p:cNvPr id="54" name="Oval 23"/>
              <p:cNvSpPr>
                <a:spLocks noChangeArrowheads="1"/>
              </p:cNvSpPr>
              <p:nvPr/>
            </p:nvSpPr>
            <p:spPr bwMode="gray">
              <a:xfrm>
                <a:off x="1583" y="1494"/>
                <a:ext cx="526" cy="526"/>
              </a:xfrm>
              <a:prstGeom prst="ellipse">
                <a:avLst/>
              </a:prstGeom>
              <a:solidFill>
                <a:srgbClr val="33CC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Oval 24"/>
              <p:cNvSpPr>
                <a:spLocks noChangeArrowheads="1"/>
              </p:cNvSpPr>
              <p:nvPr/>
            </p:nvSpPr>
            <p:spPr bwMode="gray">
              <a:xfrm>
                <a:off x="1634" y="1547"/>
                <a:ext cx="425" cy="425"/>
              </a:xfrm>
              <a:prstGeom prst="ellipse">
                <a:avLst/>
              </a:prstGeom>
              <a:gradFill rotWithShape="1">
                <a:gsLst>
                  <a:gs pos="0">
                    <a:srgbClr val="10E470"/>
                  </a:gs>
                  <a:gs pos="100000">
                    <a:srgbClr val="098340"/>
                  </a:gs>
                </a:gsLst>
                <a:path path="rect">
                  <a:fillToRect l="100000" t="100000"/>
                </a:path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" name="Oval 25"/>
              <p:cNvSpPr>
                <a:spLocks noChangeArrowheads="1"/>
              </p:cNvSpPr>
              <p:nvPr/>
            </p:nvSpPr>
            <p:spPr bwMode="gray">
              <a:xfrm>
                <a:off x="1642" y="1557"/>
                <a:ext cx="406" cy="40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85001"/>
                    </a:srgbClr>
                  </a:gs>
                  <a:gs pos="100000">
                    <a:srgbClr val="A2A200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" name="Oval 26"/>
              <p:cNvSpPr>
                <a:spLocks noChangeArrowheads="1"/>
              </p:cNvSpPr>
              <p:nvPr/>
            </p:nvSpPr>
            <p:spPr bwMode="gray">
              <a:xfrm>
                <a:off x="1652" y="1582"/>
                <a:ext cx="265" cy="26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9940B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" name="Oval 27"/>
              <p:cNvSpPr>
                <a:spLocks noChangeArrowheads="1"/>
              </p:cNvSpPr>
              <p:nvPr/>
            </p:nvSpPr>
            <p:spPr bwMode="gray">
              <a:xfrm>
                <a:off x="1659" y="1571"/>
                <a:ext cx="366" cy="36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0"/>
                    </a:srgbClr>
                  </a:gs>
                  <a:gs pos="100000">
                    <a:srgbClr val="C2C200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2" name="Text Box 43"/>
            <p:cNvSpPr txBox="1">
              <a:spLocks noChangeArrowheads="1"/>
            </p:cNvSpPr>
            <p:nvPr/>
          </p:nvSpPr>
          <p:spPr bwMode="auto">
            <a:xfrm>
              <a:off x="1748" y="1481"/>
              <a:ext cx="196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rgbClr val="000000"/>
                  </a:solidFill>
                </a:rPr>
                <a:t>1</a:t>
              </a:r>
            </a:p>
          </p:txBody>
        </p:sp>
        <p:sp>
          <p:nvSpPr>
            <p:cNvPr id="53" name="Text Box 48"/>
            <p:cNvSpPr txBox="1">
              <a:spLocks noChangeArrowheads="1"/>
            </p:cNvSpPr>
            <p:nvPr/>
          </p:nvSpPr>
          <p:spPr bwMode="auto">
            <a:xfrm>
              <a:off x="2029" y="1389"/>
              <a:ext cx="410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nl-NL" dirty="0"/>
                <a:t>Kỳ TTN ASEAN 13 năm 2020 được tổ chức từ </a:t>
              </a:r>
              <a:r>
                <a:rPr lang="en-US" dirty="0"/>
                <a:t>21/7-31/7/2020</a:t>
              </a:r>
              <a:r>
                <a:rPr lang="nl-NL" dirty="0"/>
                <a:t> </a:t>
              </a:r>
            </a:p>
            <a:p>
              <a:pPr>
                <a:defRPr/>
              </a:pPr>
              <a:r>
                <a:rPr lang="en-US" dirty="0"/>
                <a:t>Singapore</a:t>
              </a:r>
              <a:endParaRPr lang="en-US" b="1" dirty="0">
                <a:cs typeface="Arial" charset="0"/>
              </a:endParaRPr>
            </a:p>
          </p:txBody>
        </p:sp>
      </p:grpSp>
      <p:grpSp>
        <p:nvGrpSpPr>
          <p:cNvPr id="10" name="Group 56"/>
          <p:cNvGrpSpPr>
            <a:grpSpLocks/>
          </p:cNvGrpSpPr>
          <p:nvPr/>
        </p:nvGrpSpPr>
        <p:grpSpPr bwMode="auto">
          <a:xfrm>
            <a:off x="2405074" y="2540002"/>
            <a:ext cx="5794833" cy="646113"/>
            <a:chOff x="1952" y="1872"/>
            <a:chExt cx="3599" cy="407"/>
          </a:xfrm>
        </p:grpSpPr>
        <p:sp>
          <p:nvSpPr>
            <p:cNvPr id="41" name="AutoShape 14"/>
            <p:cNvSpPr>
              <a:spLocks noChangeArrowheads="1"/>
            </p:cNvSpPr>
            <p:nvPr/>
          </p:nvSpPr>
          <p:spPr bwMode="gray">
            <a:xfrm>
              <a:off x="2185" y="1896"/>
              <a:ext cx="3041" cy="333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00CCFF"/>
                </a:gs>
                <a:gs pos="100000">
                  <a:schemeClr val="bg1">
                    <a:alpha val="5000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2" name="Group 15"/>
            <p:cNvGrpSpPr>
              <a:grpSpLocks/>
            </p:cNvGrpSpPr>
            <p:nvPr/>
          </p:nvGrpSpPr>
          <p:grpSpPr bwMode="auto">
            <a:xfrm>
              <a:off x="1952" y="1906"/>
              <a:ext cx="316" cy="316"/>
              <a:chOff x="1583" y="1494"/>
              <a:chExt cx="526" cy="526"/>
            </a:xfrm>
          </p:grpSpPr>
          <p:sp>
            <p:nvSpPr>
              <p:cNvPr id="45" name="Oval 16"/>
              <p:cNvSpPr>
                <a:spLocks noChangeArrowheads="1"/>
              </p:cNvSpPr>
              <p:nvPr/>
            </p:nvSpPr>
            <p:spPr bwMode="gray">
              <a:xfrm>
                <a:off x="1583" y="1494"/>
                <a:ext cx="526" cy="526"/>
              </a:xfrm>
              <a:prstGeom prst="ellipse">
                <a:avLst/>
              </a:prstGeom>
              <a:solidFill>
                <a:srgbClr val="00CC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6" name="Oval 17"/>
              <p:cNvSpPr>
                <a:spLocks noChangeArrowheads="1"/>
              </p:cNvSpPr>
              <p:nvPr/>
            </p:nvSpPr>
            <p:spPr bwMode="gray">
              <a:xfrm>
                <a:off x="1634" y="1547"/>
                <a:ext cx="425" cy="425"/>
              </a:xfrm>
              <a:prstGeom prst="ellipse">
                <a:avLst/>
              </a:prstGeom>
              <a:gradFill rotWithShape="1">
                <a:gsLst>
                  <a:gs pos="0">
                    <a:srgbClr val="10E470"/>
                  </a:gs>
                  <a:gs pos="100000">
                    <a:srgbClr val="098340"/>
                  </a:gs>
                </a:gsLst>
                <a:path path="rect">
                  <a:fillToRect l="100000" t="100000"/>
                </a:path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7" name="Oval 18"/>
              <p:cNvSpPr>
                <a:spLocks noChangeArrowheads="1"/>
              </p:cNvSpPr>
              <p:nvPr/>
            </p:nvSpPr>
            <p:spPr bwMode="gray">
              <a:xfrm>
                <a:off x="1642" y="1557"/>
                <a:ext cx="406" cy="40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85001"/>
                    </a:srgbClr>
                  </a:gs>
                  <a:gs pos="100000">
                    <a:srgbClr val="A2A200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8" name="Oval 19"/>
              <p:cNvSpPr>
                <a:spLocks noChangeArrowheads="1"/>
              </p:cNvSpPr>
              <p:nvPr/>
            </p:nvSpPr>
            <p:spPr bwMode="gray">
              <a:xfrm>
                <a:off x="1652" y="1582"/>
                <a:ext cx="265" cy="26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9940B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" name="Oval 20"/>
              <p:cNvSpPr>
                <a:spLocks noChangeArrowheads="1"/>
              </p:cNvSpPr>
              <p:nvPr/>
            </p:nvSpPr>
            <p:spPr bwMode="gray">
              <a:xfrm>
                <a:off x="1659" y="1571"/>
                <a:ext cx="366" cy="36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0"/>
                    </a:srgbClr>
                  </a:gs>
                  <a:gs pos="100000">
                    <a:srgbClr val="C2C200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3" name="Text Box 44"/>
            <p:cNvSpPr txBox="1">
              <a:spLocks noChangeArrowheads="1"/>
            </p:cNvSpPr>
            <p:nvPr/>
          </p:nvSpPr>
          <p:spPr bwMode="auto">
            <a:xfrm>
              <a:off x="2010" y="1950"/>
              <a:ext cx="196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rgbClr val="000000"/>
                  </a:solidFill>
                </a:rPr>
                <a:t>2</a:t>
              </a:r>
            </a:p>
          </p:txBody>
        </p:sp>
        <p:sp>
          <p:nvSpPr>
            <p:cNvPr id="44" name="Text Box 49"/>
            <p:cNvSpPr txBox="1">
              <a:spLocks noChangeArrowheads="1"/>
            </p:cNvSpPr>
            <p:nvPr/>
          </p:nvSpPr>
          <p:spPr bwMode="auto">
            <a:xfrm>
              <a:off x="2304" y="1872"/>
              <a:ext cx="324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nl-NL" dirty="0"/>
                <a:t>Hội nghị Ủy ban Kỹ thuật lần 1 sẽ diễn ra từ ngày</a:t>
              </a:r>
            </a:p>
            <a:p>
              <a:pPr>
                <a:defRPr/>
              </a:pPr>
              <a:r>
                <a:rPr lang="nl-NL" dirty="0"/>
                <a:t> 08- 13/12/2019 tại Singapore</a:t>
              </a:r>
              <a:endParaRPr lang="en-US" b="1" dirty="0">
                <a:cs typeface="Arial" charset="0"/>
              </a:endParaRPr>
            </a:p>
          </p:txBody>
        </p:sp>
      </p:grpSp>
      <p:grpSp>
        <p:nvGrpSpPr>
          <p:cNvPr id="11" name="Group 55"/>
          <p:cNvGrpSpPr>
            <a:grpSpLocks/>
          </p:cNvGrpSpPr>
          <p:nvPr/>
        </p:nvGrpSpPr>
        <p:grpSpPr bwMode="auto">
          <a:xfrm>
            <a:off x="2543731" y="3527424"/>
            <a:ext cx="5271546" cy="646113"/>
            <a:chOff x="2006" y="2317"/>
            <a:chExt cx="3274" cy="407"/>
          </a:xfrm>
        </p:grpSpPr>
        <p:sp>
          <p:nvSpPr>
            <p:cNvPr id="32" name="AutoShape 6"/>
            <p:cNvSpPr>
              <a:spLocks noChangeArrowheads="1"/>
            </p:cNvSpPr>
            <p:nvPr/>
          </p:nvSpPr>
          <p:spPr bwMode="gray">
            <a:xfrm>
              <a:off x="2240" y="2354"/>
              <a:ext cx="3040" cy="333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00CCFF"/>
                </a:gs>
                <a:gs pos="100000">
                  <a:schemeClr val="bg1">
                    <a:alpha val="5000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3" name="Group 7"/>
            <p:cNvGrpSpPr>
              <a:grpSpLocks/>
            </p:cNvGrpSpPr>
            <p:nvPr/>
          </p:nvGrpSpPr>
          <p:grpSpPr bwMode="auto">
            <a:xfrm>
              <a:off x="2006" y="2364"/>
              <a:ext cx="316" cy="316"/>
              <a:chOff x="1583" y="1494"/>
              <a:chExt cx="526" cy="526"/>
            </a:xfrm>
          </p:grpSpPr>
          <p:sp>
            <p:nvSpPr>
              <p:cNvPr id="36" name="Oval 8"/>
              <p:cNvSpPr>
                <a:spLocks noChangeArrowheads="1"/>
              </p:cNvSpPr>
              <p:nvPr/>
            </p:nvSpPr>
            <p:spPr bwMode="gray">
              <a:xfrm>
                <a:off x="1583" y="1494"/>
                <a:ext cx="526" cy="526"/>
              </a:xfrm>
              <a:prstGeom prst="ellipse">
                <a:avLst/>
              </a:prstGeom>
              <a:solidFill>
                <a:srgbClr val="00CC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Oval 9"/>
              <p:cNvSpPr>
                <a:spLocks noChangeArrowheads="1"/>
              </p:cNvSpPr>
              <p:nvPr/>
            </p:nvSpPr>
            <p:spPr bwMode="gray">
              <a:xfrm>
                <a:off x="1634" y="1547"/>
                <a:ext cx="425" cy="425"/>
              </a:xfrm>
              <a:prstGeom prst="ellipse">
                <a:avLst/>
              </a:prstGeom>
              <a:gradFill rotWithShape="1">
                <a:gsLst>
                  <a:gs pos="0">
                    <a:srgbClr val="10E470"/>
                  </a:gs>
                  <a:gs pos="100000">
                    <a:srgbClr val="098340"/>
                  </a:gs>
                </a:gsLst>
                <a:path path="rect">
                  <a:fillToRect l="100000" t="100000"/>
                </a:path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" name="Oval 10"/>
              <p:cNvSpPr>
                <a:spLocks noChangeArrowheads="1"/>
              </p:cNvSpPr>
              <p:nvPr/>
            </p:nvSpPr>
            <p:spPr bwMode="gray">
              <a:xfrm>
                <a:off x="1642" y="1557"/>
                <a:ext cx="406" cy="40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85001"/>
                    </a:srgbClr>
                  </a:gs>
                  <a:gs pos="100000">
                    <a:srgbClr val="A2A200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" name="Oval 11"/>
              <p:cNvSpPr>
                <a:spLocks noChangeArrowheads="1"/>
              </p:cNvSpPr>
              <p:nvPr/>
            </p:nvSpPr>
            <p:spPr bwMode="gray">
              <a:xfrm>
                <a:off x="1652" y="1582"/>
                <a:ext cx="265" cy="26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9940B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" name="Oval 12"/>
              <p:cNvSpPr>
                <a:spLocks noChangeArrowheads="1"/>
              </p:cNvSpPr>
              <p:nvPr/>
            </p:nvSpPr>
            <p:spPr bwMode="gray">
              <a:xfrm>
                <a:off x="1659" y="1571"/>
                <a:ext cx="366" cy="36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0"/>
                    </a:srgbClr>
                  </a:gs>
                  <a:gs pos="100000">
                    <a:srgbClr val="C2C200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4" name="Text Box 45"/>
            <p:cNvSpPr txBox="1">
              <a:spLocks noChangeArrowheads="1"/>
            </p:cNvSpPr>
            <p:nvPr/>
          </p:nvSpPr>
          <p:spPr bwMode="auto">
            <a:xfrm>
              <a:off x="2064" y="2407"/>
              <a:ext cx="196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000000"/>
                  </a:solidFill>
                </a:rPr>
                <a:t>3</a:t>
              </a:r>
            </a:p>
          </p:txBody>
        </p:sp>
        <p:sp>
          <p:nvSpPr>
            <p:cNvPr id="35" name="Text Box 50"/>
            <p:cNvSpPr txBox="1">
              <a:spLocks noChangeArrowheads="1"/>
            </p:cNvSpPr>
            <p:nvPr/>
          </p:nvSpPr>
          <p:spPr bwMode="auto">
            <a:xfrm>
              <a:off x="2385" y="2317"/>
              <a:ext cx="280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nl-NL" dirty="0"/>
                <a:t>Thông qua danh sách 24 nghề tổ chức thi,</a:t>
              </a:r>
            </a:p>
            <a:p>
              <a:pPr>
                <a:defRPr/>
              </a:pPr>
              <a:r>
                <a:rPr lang="nl-NL" dirty="0"/>
                <a:t>bao gồm 2 nghề trình diễn</a:t>
              </a:r>
              <a:endParaRPr lang="en-US" b="1" dirty="0">
                <a:cs typeface="Arial" charset="0"/>
              </a:endParaRPr>
            </a:p>
          </p:txBody>
        </p:sp>
      </p:grpSp>
      <p:grpSp>
        <p:nvGrpSpPr>
          <p:cNvPr id="12" name="Group 54"/>
          <p:cNvGrpSpPr>
            <a:grpSpLocks/>
          </p:cNvGrpSpPr>
          <p:nvPr/>
        </p:nvGrpSpPr>
        <p:grpSpPr bwMode="auto">
          <a:xfrm>
            <a:off x="2436865" y="4495800"/>
            <a:ext cx="5271543" cy="530225"/>
            <a:chOff x="1952" y="2812"/>
            <a:chExt cx="3274" cy="334"/>
          </a:xfrm>
        </p:grpSpPr>
        <p:sp>
          <p:nvSpPr>
            <p:cNvPr id="23" name="AutoShape 28"/>
            <p:cNvSpPr>
              <a:spLocks noChangeArrowheads="1"/>
            </p:cNvSpPr>
            <p:nvPr/>
          </p:nvSpPr>
          <p:spPr bwMode="gray">
            <a:xfrm>
              <a:off x="2185" y="2812"/>
              <a:ext cx="3041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00CCFF"/>
                </a:gs>
                <a:gs pos="100000">
                  <a:schemeClr val="bg1">
                    <a:alpha val="5000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4" name="Group 29"/>
            <p:cNvGrpSpPr>
              <a:grpSpLocks/>
            </p:cNvGrpSpPr>
            <p:nvPr/>
          </p:nvGrpSpPr>
          <p:grpSpPr bwMode="auto">
            <a:xfrm>
              <a:off x="1952" y="2822"/>
              <a:ext cx="316" cy="316"/>
              <a:chOff x="1583" y="1494"/>
              <a:chExt cx="526" cy="526"/>
            </a:xfrm>
          </p:grpSpPr>
          <p:sp>
            <p:nvSpPr>
              <p:cNvPr id="27" name="Oval 30"/>
              <p:cNvSpPr>
                <a:spLocks noChangeArrowheads="1"/>
              </p:cNvSpPr>
              <p:nvPr/>
            </p:nvSpPr>
            <p:spPr bwMode="gray">
              <a:xfrm>
                <a:off x="1583" y="1494"/>
                <a:ext cx="526" cy="526"/>
              </a:xfrm>
              <a:prstGeom prst="ellipse">
                <a:avLst/>
              </a:prstGeom>
              <a:solidFill>
                <a:srgbClr val="00CC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Oval 31"/>
              <p:cNvSpPr>
                <a:spLocks noChangeArrowheads="1"/>
              </p:cNvSpPr>
              <p:nvPr/>
            </p:nvSpPr>
            <p:spPr bwMode="gray">
              <a:xfrm>
                <a:off x="1634" y="1547"/>
                <a:ext cx="425" cy="425"/>
              </a:xfrm>
              <a:prstGeom prst="ellipse">
                <a:avLst/>
              </a:prstGeom>
              <a:gradFill rotWithShape="1">
                <a:gsLst>
                  <a:gs pos="0">
                    <a:srgbClr val="10E470"/>
                  </a:gs>
                  <a:gs pos="100000">
                    <a:srgbClr val="098340"/>
                  </a:gs>
                </a:gsLst>
                <a:path path="rect">
                  <a:fillToRect l="100000" t="100000"/>
                </a:path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" name="Oval 32"/>
              <p:cNvSpPr>
                <a:spLocks noChangeArrowheads="1"/>
              </p:cNvSpPr>
              <p:nvPr/>
            </p:nvSpPr>
            <p:spPr bwMode="gray">
              <a:xfrm>
                <a:off x="1642" y="1557"/>
                <a:ext cx="406" cy="40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85001"/>
                    </a:srgbClr>
                  </a:gs>
                  <a:gs pos="100000">
                    <a:srgbClr val="A2A200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Oval 33"/>
              <p:cNvSpPr>
                <a:spLocks noChangeArrowheads="1"/>
              </p:cNvSpPr>
              <p:nvPr/>
            </p:nvSpPr>
            <p:spPr bwMode="gray">
              <a:xfrm>
                <a:off x="1652" y="1582"/>
                <a:ext cx="265" cy="26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9940B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" name="Oval 34"/>
              <p:cNvSpPr>
                <a:spLocks noChangeArrowheads="1"/>
              </p:cNvSpPr>
              <p:nvPr/>
            </p:nvSpPr>
            <p:spPr bwMode="gray">
              <a:xfrm>
                <a:off x="1659" y="1571"/>
                <a:ext cx="366" cy="36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0"/>
                    </a:srgbClr>
                  </a:gs>
                  <a:gs pos="100000">
                    <a:srgbClr val="C2C200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5" name="Text Box 46"/>
            <p:cNvSpPr txBox="1">
              <a:spLocks noChangeArrowheads="1"/>
            </p:cNvSpPr>
            <p:nvPr/>
          </p:nvSpPr>
          <p:spPr bwMode="auto">
            <a:xfrm>
              <a:off x="2010" y="2866"/>
              <a:ext cx="196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000000"/>
                  </a:solidFill>
                </a:rPr>
                <a:t>4</a:t>
              </a:r>
            </a:p>
          </p:txBody>
        </p:sp>
        <p:sp>
          <p:nvSpPr>
            <p:cNvPr id="26" name="Text Box 51"/>
            <p:cNvSpPr txBox="1">
              <a:spLocks noChangeArrowheads="1"/>
            </p:cNvSpPr>
            <p:nvPr/>
          </p:nvSpPr>
          <p:spPr bwMode="auto">
            <a:xfrm>
              <a:off x="2304" y="2862"/>
              <a:ext cx="272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nl-NL" dirty="0"/>
                <a:t>Thông qua Điều lệ và Quy chế của Kỳ thi</a:t>
              </a:r>
              <a:endParaRPr lang="en-US" b="1" dirty="0">
                <a:cs typeface="Arial" charset="0"/>
              </a:endParaRPr>
            </a:p>
          </p:txBody>
        </p:sp>
      </p:grpSp>
      <p:grpSp>
        <p:nvGrpSpPr>
          <p:cNvPr id="13" name="Group 53"/>
          <p:cNvGrpSpPr>
            <a:grpSpLocks/>
          </p:cNvGrpSpPr>
          <p:nvPr/>
        </p:nvGrpSpPr>
        <p:grpSpPr bwMode="auto">
          <a:xfrm>
            <a:off x="1828800" y="5373692"/>
            <a:ext cx="6095926" cy="646113"/>
            <a:chOff x="1669" y="3225"/>
            <a:chExt cx="3786" cy="407"/>
          </a:xfrm>
        </p:grpSpPr>
        <p:sp>
          <p:nvSpPr>
            <p:cNvPr id="14" name="AutoShape 35"/>
            <p:cNvSpPr>
              <a:spLocks noChangeArrowheads="1"/>
            </p:cNvSpPr>
            <p:nvPr/>
          </p:nvSpPr>
          <p:spPr bwMode="gray">
            <a:xfrm>
              <a:off x="1902" y="3270"/>
              <a:ext cx="3041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00CCFF"/>
                </a:gs>
                <a:gs pos="100000">
                  <a:schemeClr val="bg1">
                    <a:alpha val="5000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5" name="Group 36"/>
            <p:cNvGrpSpPr>
              <a:grpSpLocks/>
            </p:cNvGrpSpPr>
            <p:nvPr/>
          </p:nvGrpSpPr>
          <p:grpSpPr bwMode="auto">
            <a:xfrm>
              <a:off x="1669" y="3281"/>
              <a:ext cx="316" cy="316"/>
              <a:chOff x="1583" y="1494"/>
              <a:chExt cx="526" cy="526"/>
            </a:xfrm>
          </p:grpSpPr>
          <p:sp>
            <p:nvSpPr>
              <p:cNvPr id="18" name="Oval 37"/>
              <p:cNvSpPr>
                <a:spLocks noChangeArrowheads="1"/>
              </p:cNvSpPr>
              <p:nvPr/>
            </p:nvSpPr>
            <p:spPr bwMode="gray">
              <a:xfrm>
                <a:off x="1583" y="1494"/>
                <a:ext cx="526" cy="526"/>
              </a:xfrm>
              <a:prstGeom prst="ellipse">
                <a:avLst/>
              </a:prstGeom>
              <a:solidFill>
                <a:srgbClr val="00CC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" name="Oval 38"/>
              <p:cNvSpPr>
                <a:spLocks noChangeArrowheads="1"/>
              </p:cNvSpPr>
              <p:nvPr/>
            </p:nvSpPr>
            <p:spPr bwMode="gray">
              <a:xfrm>
                <a:off x="1634" y="1547"/>
                <a:ext cx="425" cy="425"/>
              </a:xfrm>
              <a:prstGeom prst="ellipse">
                <a:avLst/>
              </a:prstGeom>
              <a:gradFill rotWithShape="1">
                <a:gsLst>
                  <a:gs pos="0">
                    <a:srgbClr val="10E470"/>
                  </a:gs>
                  <a:gs pos="100000">
                    <a:srgbClr val="098340"/>
                  </a:gs>
                </a:gsLst>
                <a:path path="rect">
                  <a:fillToRect l="100000" t="100000"/>
                </a:path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Oval 39"/>
              <p:cNvSpPr>
                <a:spLocks noChangeArrowheads="1"/>
              </p:cNvSpPr>
              <p:nvPr/>
            </p:nvSpPr>
            <p:spPr bwMode="gray">
              <a:xfrm>
                <a:off x="1642" y="1557"/>
                <a:ext cx="406" cy="40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85001"/>
                    </a:srgbClr>
                  </a:gs>
                  <a:gs pos="100000">
                    <a:srgbClr val="A2A200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" name="Oval 40"/>
              <p:cNvSpPr>
                <a:spLocks noChangeArrowheads="1"/>
              </p:cNvSpPr>
              <p:nvPr/>
            </p:nvSpPr>
            <p:spPr bwMode="gray">
              <a:xfrm>
                <a:off x="1652" y="1582"/>
                <a:ext cx="265" cy="26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9940B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" name="Oval 41"/>
              <p:cNvSpPr>
                <a:spLocks noChangeArrowheads="1"/>
              </p:cNvSpPr>
              <p:nvPr/>
            </p:nvSpPr>
            <p:spPr bwMode="gray">
              <a:xfrm>
                <a:off x="1659" y="1571"/>
                <a:ext cx="366" cy="36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0"/>
                    </a:srgbClr>
                  </a:gs>
                  <a:gs pos="100000">
                    <a:srgbClr val="C2C200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6" name="Text Box 47"/>
            <p:cNvSpPr txBox="1">
              <a:spLocks noChangeArrowheads="1"/>
            </p:cNvSpPr>
            <p:nvPr/>
          </p:nvSpPr>
          <p:spPr bwMode="auto">
            <a:xfrm>
              <a:off x="1722" y="3326"/>
              <a:ext cx="196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000000"/>
                  </a:solidFill>
                </a:rPr>
                <a:t>5</a:t>
              </a:r>
            </a:p>
          </p:txBody>
        </p:sp>
        <p:sp>
          <p:nvSpPr>
            <p:cNvPr id="17" name="Text Box 52"/>
            <p:cNvSpPr txBox="1">
              <a:spLocks noChangeArrowheads="1"/>
            </p:cNvSpPr>
            <p:nvPr/>
          </p:nvSpPr>
          <p:spPr bwMode="auto">
            <a:xfrm>
              <a:off x="2018" y="3225"/>
              <a:ext cx="343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marL="457200" indent="-457200" algn="just"/>
              <a:r>
                <a:rPr lang="nl-NL" dirty="0"/>
                <a:t>Xác định nước chủ nhà đăng cai các Kỳ thi tay nghề</a:t>
              </a:r>
            </a:p>
            <a:p>
              <a:pPr marL="457200" indent="-457200" algn="just"/>
              <a:r>
                <a:rPr lang="nl-NL" dirty="0"/>
                <a:t> ASEAN tiếp theo (2022) là Phillipines</a:t>
              </a:r>
            </a:p>
          </p:txBody>
        </p:sp>
      </p:grpSp>
      <p:pic>
        <p:nvPicPr>
          <p:cNvPr id="59" name="Picture 58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733425" y="731838"/>
            <a:ext cx="6734175" cy="563562"/>
          </a:xfrm>
        </p:spPr>
        <p:txBody>
          <a:bodyPr/>
          <a:lstStyle/>
          <a:p>
            <a:pPr algn="ctr"/>
            <a:r>
              <a:rPr lang="en-US" sz="2800" dirty="0" err="1">
                <a:latin typeface="+mn-lt"/>
              </a:rPr>
              <a:t>Sự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tham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dự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của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Đoàn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Việt</a:t>
            </a:r>
            <a:r>
              <a:rPr lang="en-US" sz="2800" dirty="0">
                <a:latin typeface="+mn-lt"/>
              </a:rPr>
              <a:t> Nam</a:t>
            </a:r>
          </a:p>
        </p:txBody>
      </p:sp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762000" y="3171825"/>
            <a:ext cx="2667000" cy="3152775"/>
            <a:chOff x="720" y="1998"/>
            <a:chExt cx="1440" cy="1986"/>
          </a:xfrm>
        </p:grpSpPr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720" y="1998"/>
              <a:ext cx="1440" cy="1986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latin typeface="Verdana" pitchFamily="34" charset="0"/>
              </a:endParaRPr>
            </a:p>
          </p:txBody>
        </p:sp>
        <p:sp>
          <p:nvSpPr>
            <p:cNvPr id="7" name="Text Box 5"/>
            <p:cNvSpPr txBox="1">
              <a:spLocks noChangeArrowheads="1"/>
            </p:cNvSpPr>
            <p:nvPr/>
          </p:nvSpPr>
          <p:spPr bwMode="auto">
            <a:xfrm>
              <a:off x="780" y="2211"/>
              <a:ext cx="1284" cy="16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nl-NL" dirty="0">
                  <a:solidFill>
                    <a:srgbClr val="000000"/>
                  </a:solidFill>
                </a:rPr>
                <a:t>Đăng ký dự thi ở: </a:t>
              </a:r>
              <a:r>
                <a:rPr lang="nl-NL" b="1" dirty="0">
                  <a:solidFill>
                    <a:srgbClr val="000000"/>
                  </a:solidFill>
                </a:rPr>
                <a:t>22 nghề</a:t>
              </a:r>
              <a:r>
                <a:rPr lang="nl-NL" dirty="0">
                  <a:solidFill>
                    <a:srgbClr val="000000"/>
                  </a:solidFill>
                </a:rPr>
                <a:t>, bao gồm </a:t>
              </a:r>
              <a:r>
                <a:rPr lang="nl-NL" b="1" dirty="0">
                  <a:solidFill>
                    <a:srgbClr val="000000"/>
                  </a:solidFill>
                </a:rPr>
                <a:t>20</a:t>
              </a:r>
              <a:r>
                <a:rPr lang="nl-NL" dirty="0">
                  <a:solidFill>
                    <a:srgbClr val="000000"/>
                  </a:solidFill>
                </a:rPr>
                <a:t> nghề thi chính thức và </a:t>
              </a:r>
              <a:r>
                <a:rPr lang="nl-NL" b="1" dirty="0">
                  <a:solidFill>
                    <a:srgbClr val="000000"/>
                  </a:solidFill>
                </a:rPr>
                <a:t>02</a:t>
              </a:r>
              <a:r>
                <a:rPr lang="nl-NL" dirty="0">
                  <a:solidFill>
                    <a:srgbClr val="000000"/>
                  </a:solidFill>
                </a:rPr>
                <a:t> nghề trình diễn </a:t>
              </a:r>
              <a:r>
                <a:rPr lang="nl-NL" i="1" dirty="0">
                  <a:solidFill>
                    <a:srgbClr val="000000"/>
                  </a:solidFill>
                </a:rPr>
                <a:t>(</a:t>
              </a:r>
              <a:r>
                <a:rPr lang="en-US" dirty="0" err="1"/>
                <a:t>Điều</a:t>
              </a:r>
              <a:r>
                <a:rPr lang="en-US" dirty="0"/>
                <a:t> </a:t>
              </a:r>
              <a:r>
                <a:rPr lang="en-US" dirty="0" err="1"/>
                <a:t>khiển</a:t>
              </a:r>
              <a:r>
                <a:rPr lang="en-US" dirty="0"/>
                <a:t> </a:t>
              </a:r>
              <a:r>
                <a:rPr lang="en-US" dirty="0" err="1"/>
                <a:t>công</a:t>
              </a:r>
              <a:r>
                <a:rPr lang="en-US" dirty="0"/>
                <a:t> </a:t>
              </a:r>
              <a:r>
                <a:rPr lang="en-US" dirty="0" err="1"/>
                <a:t>nghiệp</a:t>
              </a:r>
              <a:r>
                <a:rPr lang="en-US" dirty="0"/>
                <a:t> </a:t>
              </a:r>
              <a:r>
                <a:rPr lang="nl-NL" i="1" dirty="0">
                  <a:solidFill>
                    <a:srgbClr val="000000"/>
                  </a:solidFill>
                </a:rPr>
                <a:t>, </a:t>
              </a:r>
              <a:r>
                <a:rPr lang="en-US" dirty="0" err="1"/>
                <a:t>Hệ</a:t>
              </a:r>
              <a:r>
                <a:rPr lang="en-US" dirty="0"/>
                <a:t> </a:t>
              </a:r>
              <a:r>
                <a:rPr lang="en-US" dirty="0" err="1"/>
                <a:t>thống</a:t>
              </a:r>
              <a:r>
                <a:rPr lang="en-US" dirty="0"/>
                <a:t> </a:t>
              </a:r>
              <a:r>
                <a:rPr lang="en-US" dirty="0" err="1"/>
                <a:t>chuyển</a:t>
              </a:r>
              <a:r>
                <a:rPr lang="en-US" dirty="0"/>
                <a:t> </a:t>
              </a:r>
              <a:r>
                <a:rPr lang="en-US" dirty="0" err="1"/>
                <a:t>tiếp</a:t>
              </a:r>
              <a:r>
                <a:rPr lang="en-US" dirty="0"/>
                <a:t> </a:t>
              </a:r>
              <a:r>
                <a:rPr lang="en-US" dirty="0" err="1"/>
                <a:t>nhanh</a:t>
              </a:r>
              <a:r>
                <a:rPr lang="nl-NL" i="1" dirty="0">
                  <a:solidFill>
                    <a:srgbClr val="000000"/>
                  </a:solidFill>
                </a:rPr>
                <a:t>) </a:t>
              </a:r>
              <a:r>
                <a:rPr lang="nl-NL" dirty="0">
                  <a:solidFill>
                    <a:srgbClr val="000000"/>
                  </a:solidFill>
                </a:rPr>
                <a:t>với số thí sinh đăng ký dự thi là </a:t>
              </a:r>
              <a:r>
                <a:rPr lang="nl-NL" b="1" dirty="0">
                  <a:solidFill>
                    <a:srgbClr val="000000"/>
                  </a:solidFill>
                </a:rPr>
                <a:t>44</a:t>
              </a:r>
              <a:r>
                <a:rPr lang="en-US" dirty="0">
                  <a:solidFill>
                    <a:srgbClr val="000000"/>
                  </a:solidFill>
                </a:rPr>
                <a:t>.</a:t>
              </a:r>
            </a:p>
          </p:txBody>
        </p:sp>
      </p:grpSp>
      <p:sp>
        <p:nvSpPr>
          <p:cNvPr id="8" name="Freeform 6"/>
          <p:cNvSpPr>
            <a:spLocks/>
          </p:cNvSpPr>
          <p:nvPr/>
        </p:nvSpPr>
        <p:spPr bwMode="gray">
          <a:xfrm>
            <a:off x="3222625" y="3074988"/>
            <a:ext cx="9032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AutoShape 7"/>
          <p:cNvSpPr>
            <a:spLocks noChangeAspect="1" noChangeArrowheads="1" noTextEdit="1"/>
          </p:cNvSpPr>
          <p:nvPr/>
        </p:nvSpPr>
        <p:spPr bwMode="gray">
          <a:xfrm flipH="1">
            <a:off x="4868863" y="3071813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0" name="Group 21"/>
          <p:cNvGrpSpPr>
            <a:grpSpLocks/>
          </p:cNvGrpSpPr>
          <p:nvPr/>
        </p:nvGrpSpPr>
        <p:grpSpPr bwMode="auto">
          <a:xfrm>
            <a:off x="3048000" y="1447800"/>
            <a:ext cx="2998788" cy="1601788"/>
            <a:chOff x="1920" y="912"/>
            <a:chExt cx="1889" cy="1009"/>
          </a:xfrm>
        </p:grpSpPr>
        <p:grpSp>
          <p:nvGrpSpPr>
            <p:cNvPr id="11" name="Group 9"/>
            <p:cNvGrpSpPr>
              <a:grpSpLocks/>
            </p:cNvGrpSpPr>
            <p:nvPr/>
          </p:nvGrpSpPr>
          <p:grpSpPr bwMode="auto">
            <a:xfrm>
              <a:off x="1920" y="912"/>
              <a:ext cx="1889" cy="1009"/>
              <a:chOff x="1997" y="1314"/>
              <a:chExt cx="1889" cy="1009"/>
            </a:xfrm>
          </p:grpSpPr>
          <p:grpSp>
            <p:nvGrpSpPr>
              <p:cNvPr id="13" name="Group 10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18" name="Oval 11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" name="Oval 12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4" name="Oval 13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15" name="Oval 14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16" name="Oval 15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79216"/>
                      <a:invGamma/>
                    </a:schemeClr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17" name="Oval 16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12" name="Text Box 17"/>
            <p:cNvSpPr txBox="1">
              <a:spLocks noChangeArrowheads="1"/>
            </p:cNvSpPr>
            <p:nvPr/>
          </p:nvSpPr>
          <p:spPr bwMode="auto">
            <a:xfrm>
              <a:off x="2400" y="1101"/>
              <a:ext cx="943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 dirty="0" err="1">
                  <a:solidFill>
                    <a:srgbClr val="000000"/>
                  </a:solidFill>
                </a:rPr>
                <a:t>Việt</a:t>
              </a:r>
              <a:r>
                <a:rPr lang="en-US" sz="2400" b="1" dirty="0">
                  <a:solidFill>
                    <a:srgbClr val="000000"/>
                  </a:solidFill>
                </a:rPr>
                <a:t> Nam</a:t>
              </a:r>
              <a:endParaRPr lang="en-US" sz="1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0" name="Group 20"/>
          <p:cNvGrpSpPr>
            <a:grpSpLocks/>
          </p:cNvGrpSpPr>
          <p:nvPr/>
        </p:nvGrpSpPr>
        <p:grpSpPr bwMode="auto">
          <a:xfrm>
            <a:off x="5562600" y="3171823"/>
            <a:ext cx="2819400" cy="3076574"/>
            <a:chOff x="3504" y="1998"/>
            <a:chExt cx="1440" cy="1680"/>
          </a:xfrm>
        </p:grpSpPr>
        <p:sp>
          <p:nvSpPr>
            <p:cNvPr id="21" name="AutoShape 3"/>
            <p:cNvSpPr>
              <a:spLocks noChangeArrowheads="1"/>
            </p:cNvSpPr>
            <p:nvPr/>
          </p:nvSpPr>
          <p:spPr bwMode="auto">
            <a:xfrm>
              <a:off x="3504" y="1998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latin typeface="Verdana" pitchFamily="34" charset="0"/>
              </a:endParaRPr>
            </a:p>
          </p:txBody>
        </p:sp>
        <p:sp>
          <p:nvSpPr>
            <p:cNvPr id="22" name="Text Box 18"/>
            <p:cNvSpPr txBox="1">
              <a:spLocks noChangeArrowheads="1"/>
            </p:cNvSpPr>
            <p:nvPr/>
          </p:nvSpPr>
          <p:spPr bwMode="auto">
            <a:xfrm>
              <a:off x="3600" y="2214"/>
              <a:ext cx="1284" cy="1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/>
              <a:r>
                <a:rPr lang="nl-NL" dirty="0">
                  <a:solidFill>
                    <a:srgbClr val="000000"/>
                  </a:solidFill>
                </a:rPr>
                <a:t>Hội nghị thống nhất Việt Nam cử chuyên gia đảm nhiệm vai trò </a:t>
              </a:r>
              <a:r>
                <a:rPr lang="nl-NL" b="1" i="1" dirty="0">
                  <a:solidFill>
                    <a:srgbClr val="000000"/>
                  </a:solidFill>
                </a:rPr>
                <a:t>Chuyên gia trưởng ở 02 nghề</a:t>
              </a:r>
              <a:r>
                <a:rPr lang="nl-NL" dirty="0">
                  <a:solidFill>
                    <a:srgbClr val="000000"/>
                  </a:solidFill>
                </a:rPr>
                <a:t>, </a:t>
              </a:r>
              <a:r>
                <a:rPr lang="nl-NL" b="1" i="1" dirty="0">
                  <a:solidFill>
                    <a:srgbClr val="000000"/>
                  </a:solidFill>
                </a:rPr>
                <a:t>Chuyên gia phó ở 02 nghề </a:t>
              </a:r>
              <a:r>
                <a:rPr lang="nl-NL" dirty="0">
                  <a:solidFill>
                    <a:srgbClr val="000000"/>
                  </a:solidFill>
                </a:rPr>
                <a:t>và </a:t>
              </a:r>
              <a:r>
                <a:rPr lang="nl-NL" b="1" i="1" dirty="0">
                  <a:solidFill>
                    <a:srgbClr val="000000"/>
                  </a:solidFill>
                </a:rPr>
                <a:t>Chủ tịch Ban Giám khảo ở 03 nghề</a:t>
              </a:r>
              <a:endParaRPr lang="en-US" b="1" i="1" dirty="0">
                <a:solidFill>
                  <a:srgbClr val="000000"/>
                </a:solidFill>
              </a:endParaRPr>
            </a:p>
          </p:txBody>
        </p:sp>
      </p:grpSp>
      <p:sp>
        <p:nvSpPr>
          <p:cNvPr id="23" name="Freeform 8"/>
          <p:cNvSpPr>
            <a:spLocks/>
          </p:cNvSpPr>
          <p:nvPr/>
        </p:nvSpPr>
        <p:spPr bwMode="gray">
          <a:xfrm flipH="1">
            <a:off x="4875213" y="3074988"/>
            <a:ext cx="903287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4" name="Picture 23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41083813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731838"/>
            <a:ext cx="7315200" cy="563562"/>
          </a:xfrm>
        </p:spPr>
        <p:txBody>
          <a:bodyPr/>
          <a:lstStyle/>
          <a:p>
            <a:pPr algn="ctr"/>
            <a:r>
              <a:rPr lang="en-US" sz="2400" dirty="0">
                <a:latin typeface="+mn-lt"/>
              </a:rPr>
              <a:t>02 </a:t>
            </a:r>
            <a:r>
              <a:rPr lang="en-US" sz="2400" dirty="0" err="1">
                <a:latin typeface="+mn-lt"/>
              </a:rPr>
              <a:t>nghề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Việt</a:t>
            </a:r>
            <a:r>
              <a:rPr lang="en-US" sz="2400" dirty="0">
                <a:latin typeface="+mn-lt"/>
              </a:rPr>
              <a:t> Nam </a:t>
            </a:r>
            <a:r>
              <a:rPr lang="en-US" sz="2400" dirty="0" err="1">
                <a:latin typeface="+mn-lt"/>
              </a:rPr>
              <a:t>đảm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chuyên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gia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trưởng</a:t>
            </a:r>
            <a:endParaRPr lang="en-US" sz="2400" dirty="0">
              <a:latin typeface="+mn-lt"/>
            </a:endParaRP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/>
              <a:t>Improving the country with the power of skills</a:t>
            </a:r>
            <a:endParaRPr lang="en-US" sz="1200" i="1" dirty="0"/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 cao năng lực quốc gia bằng sức mạnh của kỹ năng 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9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0674123-B06A-47DA-8413-C2F27C37B4D2}"/>
              </a:ext>
            </a:extLst>
          </p:cNvPr>
          <p:cNvSpPr txBox="1"/>
          <p:nvPr/>
        </p:nvSpPr>
        <p:spPr>
          <a:xfrm>
            <a:off x="2942948" y="2362200"/>
            <a:ext cx="266700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Lắp</a:t>
            </a:r>
            <a:r>
              <a:rPr lang="en-US" dirty="0"/>
              <a:t> </a:t>
            </a:r>
            <a:r>
              <a:rPr lang="en-US" dirty="0" err="1"/>
              <a:t>cáp</a:t>
            </a:r>
            <a:r>
              <a:rPr lang="en-US" dirty="0"/>
              <a:t> </a:t>
            </a:r>
            <a:r>
              <a:rPr lang="en-US" dirty="0" err="1"/>
              <a:t>mạng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E46B86-C8B9-4648-9903-AF01CA7D7181}"/>
              </a:ext>
            </a:extLst>
          </p:cNvPr>
          <p:cNvSpPr txBox="1"/>
          <p:nvPr/>
        </p:nvSpPr>
        <p:spPr>
          <a:xfrm>
            <a:off x="4038600" y="4156630"/>
            <a:ext cx="266700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trì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CNC</a:t>
            </a:r>
          </a:p>
        </p:txBody>
      </p:sp>
    </p:spTree>
    <p:extLst>
      <p:ext uri="{BB962C8B-B14F-4D97-AF65-F5344CB8AC3E}">
        <p14:creationId xmlns:p14="http://schemas.microsoft.com/office/powerpoint/2010/main" val="21547708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31838"/>
            <a:ext cx="7162800" cy="563562"/>
          </a:xfrm>
        </p:spPr>
        <p:txBody>
          <a:bodyPr/>
          <a:lstStyle/>
          <a:p>
            <a:pPr algn="ctr"/>
            <a:r>
              <a:rPr lang="en-US" sz="2400" dirty="0">
                <a:latin typeface="+mn-lt"/>
              </a:rPr>
              <a:t>02 </a:t>
            </a:r>
            <a:r>
              <a:rPr lang="en-US" sz="2400" dirty="0" err="1">
                <a:latin typeface="+mn-lt"/>
              </a:rPr>
              <a:t>nghề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Việt</a:t>
            </a:r>
            <a:r>
              <a:rPr lang="en-US" sz="2400" dirty="0">
                <a:latin typeface="+mn-lt"/>
              </a:rPr>
              <a:t> Nam </a:t>
            </a:r>
            <a:r>
              <a:rPr lang="en-US" sz="2400" dirty="0" err="1">
                <a:latin typeface="+mn-lt"/>
              </a:rPr>
              <a:t>đảm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chuyên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gia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phó</a:t>
            </a:r>
            <a:endParaRPr lang="en-US" sz="2400" dirty="0">
              <a:latin typeface="+mn-lt"/>
            </a:endParaRP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7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93F78A-FD6D-4255-8025-098AD8AE2E75}"/>
              </a:ext>
            </a:extLst>
          </p:cNvPr>
          <p:cNvSpPr txBox="1"/>
          <p:nvPr/>
        </p:nvSpPr>
        <p:spPr>
          <a:xfrm>
            <a:off x="3657600" y="2209800"/>
            <a:ext cx="281940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nghệ</a:t>
            </a:r>
            <a:r>
              <a:rPr lang="en-US" dirty="0"/>
              <a:t> web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11A59A-F024-498D-8E9E-E03D643DA9B0}"/>
              </a:ext>
            </a:extLst>
          </p:cNvPr>
          <p:cNvSpPr txBox="1"/>
          <p:nvPr/>
        </p:nvSpPr>
        <p:spPr>
          <a:xfrm>
            <a:off x="4753252" y="4004230"/>
            <a:ext cx="301914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nghiệp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30233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31838"/>
            <a:ext cx="7162800" cy="563562"/>
          </a:xfrm>
        </p:spPr>
        <p:txBody>
          <a:bodyPr/>
          <a:lstStyle/>
          <a:p>
            <a:pPr algn="ctr"/>
            <a:r>
              <a:rPr lang="en-US" sz="2400" dirty="0">
                <a:latin typeface="+mn-lt"/>
              </a:rPr>
              <a:t>03 </a:t>
            </a:r>
            <a:r>
              <a:rPr lang="en-US" sz="2400" dirty="0" err="1">
                <a:latin typeface="+mn-lt"/>
              </a:rPr>
              <a:t>nghề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Việt</a:t>
            </a:r>
            <a:r>
              <a:rPr lang="en-US" sz="2400" dirty="0">
                <a:latin typeface="+mn-lt"/>
              </a:rPr>
              <a:t> Nam </a:t>
            </a:r>
            <a:r>
              <a:rPr lang="en-US" sz="2400" dirty="0" err="1">
                <a:latin typeface="+mn-lt"/>
              </a:rPr>
              <a:t>đảm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Chủ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tịch</a:t>
            </a:r>
            <a:r>
              <a:rPr lang="en-US" sz="2400" dirty="0">
                <a:latin typeface="+mn-lt"/>
              </a:rPr>
              <a:t> BGK</a:t>
            </a: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7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6E0908-7D25-49DD-B25C-504F9E4FA37E}"/>
              </a:ext>
            </a:extLst>
          </p:cNvPr>
          <p:cNvSpPr txBox="1"/>
          <p:nvPr/>
        </p:nvSpPr>
        <p:spPr>
          <a:xfrm>
            <a:off x="2438400" y="2067007"/>
            <a:ext cx="342900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Quản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mạng</a:t>
            </a:r>
            <a:r>
              <a:rPr lang="en-US" dirty="0"/>
              <a:t> CNTT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41A23D-567E-4FB7-A086-8654DF18C339}"/>
              </a:ext>
            </a:extLst>
          </p:cNvPr>
          <p:cNvSpPr txBox="1"/>
          <p:nvPr/>
        </p:nvSpPr>
        <p:spPr>
          <a:xfrm>
            <a:off x="3505200" y="3451363"/>
            <a:ext cx="342900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nối</a:t>
            </a:r>
            <a:r>
              <a:rPr lang="en-US" dirty="0"/>
              <a:t> </a:t>
            </a:r>
            <a:r>
              <a:rPr lang="en-US" dirty="0" err="1"/>
              <a:t>vạn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IoT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4BABE0-6742-4A4C-B159-DDC258D53263}"/>
              </a:ext>
            </a:extLst>
          </p:cNvPr>
          <p:cNvSpPr txBox="1"/>
          <p:nvPr/>
        </p:nvSpPr>
        <p:spPr>
          <a:xfrm>
            <a:off x="4495800" y="4884715"/>
            <a:ext cx="342900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Mobile </a:t>
            </a:r>
            <a:r>
              <a:rPr lang="en-US" dirty="0" err="1"/>
              <a:t>Roboticss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077531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52400" y="1419225"/>
          <a:ext cx="8763000" cy="41961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6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2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36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77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21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51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73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TT</a:t>
                      </a: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Tên nghề</a:t>
                      </a:r>
                      <a:endParaRPr lang="en-US" sz="140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Thí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sinh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đăng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ký</a:t>
                      </a: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Chuyên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gia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trưởng</a:t>
                      </a: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Chuyên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gia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phó</a:t>
                      </a: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Chủ tịch BGK</a:t>
                      </a:r>
                      <a:endParaRPr lang="en-US" sz="140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69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NGHỀ CHÍNH THỨC</a:t>
                      </a: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5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Công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nghệ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ô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tô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(Automobile Technology)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b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Chăm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sóc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sắc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đẹp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(Beauty Therapy)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b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3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Bảo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trì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CNC (CNC Maintenance)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4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Nấu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ăn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(Cooking)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b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5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spc="-30" dirty="0" err="1">
                          <a:latin typeface="Times New Roman"/>
                          <a:ea typeface="Times New Roman"/>
                          <a:cs typeface="Times New Roman"/>
                        </a:rPr>
                        <a:t>Lắp</a:t>
                      </a:r>
                      <a:r>
                        <a:rPr lang="en-US" sz="1350" b="1" spc="-3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spc="-30" dirty="0" err="1">
                          <a:latin typeface="Times New Roman"/>
                          <a:ea typeface="Times New Roman"/>
                          <a:cs typeface="Times New Roman"/>
                        </a:rPr>
                        <a:t>đặt</a:t>
                      </a:r>
                      <a:r>
                        <a:rPr lang="en-US" sz="1350" b="1" spc="-3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spc="-30" dirty="0" err="1"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1350" b="1" spc="-30" dirty="0">
                          <a:latin typeface="Times New Roman"/>
                          <a:ea typeface="Times New Roman"/>
                          <a:cs typeface="Times New Roman"/>
                        </a:rPr>
                        <a:t> (Electrical Installations)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b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6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(Electronics)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7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Công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nghệ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thời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trang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(Fashion Technology)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68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8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đồ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họa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(Graphic Design Technology)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68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9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các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kiểu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tóc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(Hair Dressing)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57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10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động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hóa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công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nghiệp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(Industry Automation)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b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06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11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Lắp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cáp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mạng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tin 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(Information Network Cabling)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b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581025" y="533400"/>
            <a:ext cx="7800975" cy="762000"/>
          </a:xfrm>
        </p:spPr>
        <p:txBody>
          <a:bodyPr/>
          <a:lstStyle/>
          <a:p>
            <a:pPr algn="ctr"/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nghề</a:t>
            </a:r>
            <a:r>
              <a:rPr lang="en-US" sz="2000" dirty="0"/>
              <a:t> </a:t>
            </a:r>
            <a:r>
              <a:rPr lang="en-US" sz="2000" dirty="0" err="1"/>
              <a:t>tổ</a:t>
            </a:r>
            <a:r>
              <a:rPr lang="en-US" sz="2000" dirty="0"/>
              <a:t> </a:t>
            </a:r>
            <a:r>
              <a:rPr lang="en-US" sz="2000" dirty="0" err="1"/>
              <a:t>chức</a:t>
            </a:r>
            <a:r>
              <a:rPr lang="en-US" sz="2000" dirty="0"/>
              <a:t> </a:t>
            </a:r>
            <a:r>
              <a:rPr lang="en-US" sz="2000" dirty="0" err="1"/>
              <a:t>thi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sự</a:t>
            </a:r>
            <a:r>
              <a:rPr lang="en-US" sz="2000" dirty="0"/>
              <a:t> </a:t>
            </a:r>
            <a:r>
              <a:rPr lang="en-US" sz="2000" dirty="0" err="1"/>
              <a:t>tham</a:t>
            </a:r>
            <a:r>
              <a:rPr lang="en-US" sz="2000" dirty="0"/>
              <a:t> </a:t>
            </a:r>
            <a:r>
              <a:rPr lang="en-US" sz="2000" dirty="0" err="1"/>
              <a:t>dự</a:t>
            </a:r>
            <a:r>
              <a:rPr lang="en-US" sz="2000" dirty="0"/>
              <a:t> </a:t>
            </a:r>
            <a:br>
              <a:rPr lang="en-US" sz="2000" dirty="0"/>
            </a:b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Đoàn</a:t>
            </a:r>
            <a:r>
              <a:rPr lang="en-US" sz="2000" dirty="0"/>
              <a:t> </a:t>
            </a:r>
            <a:r>
              <a:rPr lang="en-US" sz="2000" dirty="0" err="1"/>
              <a:t>Việt</a:t>
            </a:r>
            <a:r>
              <a:rPr lang="en-US" sz="2000" dirty="0"/>
              <a:t> Nam</a:t>
            </a:r>
            <a:endParaRPr lang="en-US" sz="2000" dirty="0">
              <a:latin typeface="+mn-lt"/>
            </a:endParaRP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pic>
        <p:nvPicPr>
          <p:cNvPr id="7" name="Picture 6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8241720"/>
              </p:ext>
            </p:extLst>
          </p:nvPr>
        </p:nvGraphicFramePr>
        <p:xfrm>
          <a:off x="152400" y="1419225"/>
          <a:ext cx="8763000" cy="4797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6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2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36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77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21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51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73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TT</a:t>
                      </a: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Tên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nghề</a:t>
                      </a: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Thí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sinh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đăng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ký</a:t>
                      </a: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Chuyên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gia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trưởng</a:t>
                      </a: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Chuyên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gia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phó</a:t>
                      </a:r>
                      <a:endParaRPr lang="en-US" sz="1400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Chủ tịch BGK</a:t>
                      </a:r>
                      <a:endParaRPr lang="en-US" sz="140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6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12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>
                          <a:solidFill>
                            <a:srgbClr val="0000CC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Internet vạn vật</a:t>
                      </a:r>
                      <a:r>
                        <a:rPr lang="en-US" sz="1350" b="1">
                          <a:latin typeface="Times New Roman"/>
                          <a:ea typeface="Times New Roman"/>
                          <a:cs typeface="Times New Roman"/>
                        </a:rPr>
                        <a:t> (Internet of Things)</a:t>
                      </a:r>
                      <a:endParaRPr lang="en-US" sz="1200" b="1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5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13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Quản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trị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hệ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thống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mạng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công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nghệ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tin (</a:t>
                      </a:r>
                      <a:r>
                        <a:rPr lang="en-US" sz="1350" b="1" dirty="0">
                          <a:latin typeface="Times New Roman"/>
                          <a:ea typeface="Arial"/>
                          <a:cs typeface="Times New Roman"/>
                        </a:rPr>
                        <a:t>IT Network Systems Administration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14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Giải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pháp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phần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mềm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Công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nghệ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tin (IT Software Solutions for Business)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15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(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Mechatronics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16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kỹ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thuật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khí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- CAD (Mechanical Engineering - CAD)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17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Robot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di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động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(Mobile robotics)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18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spc="-40" dirty="0" err="1"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1350" b="1" spc="-4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spc="-40" dirty="0" err="1">
                          <a:latin typeface="Times New Roman"/>
                          <a:ea typeface="Times New Roman"/>
                          <a:cs typeface="Times New Roman"/>
                        </a:rPr>
                        <a:t>lạnh</a:t>
                      </a:r>
                      <a:r>
                        <a:rPr lang="en-US" sz="1350" b="1" spc="-40" dirty="0">
                          <a:latin typeface="Times New Roman"/>
                          <a:ea typeface="Times New Roman"/>
                          <a:cs typeface="Times New Roman"/>
                        </a:rPr>
                        <a:t> (Refrigeration and Air Conditioning)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19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>
                          <a:latin typeface="Times New Roman"/>
                          <a:ea typeface="Times New Roman"/>
                          <a:cs typeface="Times New Roman"/>
                        </a:rPr>
                        <a:t>Dịch vụ nhà hàng (Restaurant Service)</a:t>
                      </a:r>
                      <a:endParaRPr lang="en-US" sz="1200" b="1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68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20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và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phát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triển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Times New Roman"/>
                          <a:cs typeface="Times New Roman"/>
                        </a:rPr>
                        <a:t>trang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 Web (Web Design and </a:t>
                      </a:r>
                      <a:r>
                        <a:rPr lang="en-US" sz="1350" b="1" dirty="0">
                          <a:solidFill>
                            <a:srgbClr val="0000CC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Development</a:t>
                      </a:r>
                      <a:r>
                        <a:rPr lang="en-US" sz="1350" b="1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6463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NGHỀ TRÌNH DIỄN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21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Arial"/>
                          <a:cs typeface="Times New Roman"/>
                        </a:rPr>
                        <a:t>Điều</a:t>
                      </a:r>
                      <a:r>
                        <a:rPr lang="en-US" sz="1350" b="1" dirty="0">
                          <a:latin typeface="Times New Roman"/>
                          <a:ea typeface="Arial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Arial"/>
                          <a:cs typeface="Times New Roman"/>
                        </a:rPr>
                        <a:t>khiển</a:t>
                      </a:r>
                      <a:r>
                        <a:rPr lang="en-US" sz="1350" b="1" dirty="0">
                          <a:latin typeface="Times New Roman"/>
                          <a:ea typeface="Arial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Arial"/>
                          <a:cs typeface="Times New Roman"/>
                        </a:rPr>
                        <a:t>công</a:t>
                      </a:r>
                      <a:r>
                        <a:rPr lang="en-US" sz="1350" b="1" dirty="0">
                          <a:latin typeface="Times New Roman"/>
                          <a:ea typeface="Arial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Arial"/>
                          <a:cs typeface="Times New Roman"/>
                        </a:rPr>
                        <a:t>nghiệp</a:t>
                      </a:r>
                      <a:r>
                        <a:rPr lang="en-US" sz="1350" b="1" dirty="0">
                          <a:latin typeface="Times New Roman"/>
                          <a:ea typeface="Arial"/>
                          <a:cs typeface="Times New Roman"/>
                        </a:rPr>
                        <a:t> (Industrial Control) 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.VnTime"/>
                          <a:ea typeface="Times New Roman"/>
                          <a:cs typeface="Courier New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6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22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350" b="1" dirty="0" err="1">
                          <a:latin typeface="Times New Roman"/>
                          <a:ea typeface="Arial"/>
                          <a:cs typeface="Times New Roman"/>
                        </a:rPr>
                        <a:t>Hệ</a:t>
                      </a:r>
                      <a:r>
                        <a:rPr lang="en-US" sz="1350" b="1" dirty="0">
                          <a:latin typeface="Times New Roman"/>
                          <a:ea typeface="Arial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Arial"/>
                          <a:cs typeface="Times New Roman"/>
                        </a:rPr>
                        <a:t>thống</a:t>
                      </a:r>
                      <a:r>
                        <a:rPr lang="en-US" sz="1350" b="1" dirty="0">
                          <a:latin typeface="Times New Roman"/>
                          <a:ea typeface="Arial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Arial"/>
                          <a:cs typeface="Times New Roman"/>
                        </a:rPr>
                        <a:t>chuyển</a:t>
                      </a:r>
                      <a:r>
                        <a:rPr lang="en-US" sz="1350" b="1" dirty="0">
                          <a:latin typeface="Times New Roman"/>
                          <a:ea typeface="Arial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Arial"/>
                          <a:cs typeface="Times New Roman"/>
                        </a:rPr>
                        <a:t>tiếp</a:t>
                      </a:r>
                      <a:r>
                        <a:rPr lang="en-US" sz="1350" b="1" dirty="0">
                          <a:latin typeface="Times New Roman"/>
                          <a:ea typeface="Arial"/>
                          <a:cs typeface="Times New Roman"/>
                        </a:rPr>
                        <a:t> </a:t>
                      </a:r>
                      <a:r>
                        <a:rPr lang="en-US" sz="1350" b="1" dirty="0" err="1">
                          <a:latin typeface="Times New Roman"/>
                          <a:ea typeface="Arial"/>
                          <a:cs typeface="Times New Roman"/>
                        </a:rPr>
                        <a:t>nhanh</a:t>
                      </a:r>
                      <a:r>
                        <a:rPr lang="en-US" sz="1350" b="1" dirty="0">
                          <a:latin typeface="Times New Roman"/>
                          <a:ea typeface="Arial"/>
                          <a:cs typeface="Times New Roman"/>
                        </a:rPr>
                        <a:t> (Rapid Transit Systems) </a:t>
                      </a:r>
                      <a:endParaRPr lang="en-US" sz="1200" b="1" dirty="0"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ourier New"/>
                        </a:rPr>
                        <a:t>2</a:t>
                      </a: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06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.VnTime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Courier New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581025" y="609600"/>
            <a:ext cx="7800975" cy="685800"/>
          </a:xfrm>
        </p:spPr>
        <p:txBody>
          <a:bodyPr/>
          <a:lstStyle/>
          <a:p>
            <a:pPr algn="ctr"/>
            <a:r>
              <a:rPr lang="en-US" sz="2400" dirty="0" err="1">
                <a:latin typeface="+mn-lt"/>
              </a:rPr>
              <a:t>Các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nghề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tổ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chức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thi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và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sự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tham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dự</a:t>
            </a:r>
            <a:r>
              <a:rPr lang="en-US" sz="2400" dirty="0">
                <a:latin typeface="+mn-lt"/>
              </a:rPr>
              <a:t> </a:t>
            </a:r>
            <a:br>
              <a:rPr lang="en-US" sz="2400" dirty="0">
                <a:latin typeface="+mn-lt"/>
              </a:rPr>
            </a:br>
            <a:r>
              <a:rPr lang="en-US" sz="2400" dirty="0" err="1">
                <a:latin typeface="+mn-lt"/>
              </a:rPr>
              <a:t>của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Đoàn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Việt</a:t>
            </a:r>
            <a:r>
              <a:rPr lang="en-US" sz="2400" dirty="0">
                <a:latin typeface="+mn-lt"/>
              </a:rPr>
              <a:t> Nam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pic>
        <p:nvPicPr>
          <p:cNvPr id="8" name="Picture 7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766763"/>
            <a:ext cx="7800975" cy="563562"/>
          </a:xfrm>
        </p:spPr>
        <p:txBody>
          <a:bodyPr/>
          <a:lstStyle/>
          <a:p>
            <a:pPr algn="ctr"/>
            <a:r>
              <a:rPr lang="en-US" sz="2800" dirty="0" err="1"/>
              <a:t>Đăng</a:t>
            </a:r>
            <a:r>
              <a:rPr lang="en-US" sz="2800" dirty="0"/>
              <a:t> </a:t>
            </a:r>
            <a:r>
              <a:rPr lang="en-US" sz="2800" dirty="0" err="1"/>
              <a:t>cai</a:t>
            </a:r>
            <a:r>
              <a:rPr lang="en-US" sz="2800" dirty="0"/>
              <a:t> 2022</a:t>
            </a:r>
          </a:p>
        </p:txBody>
      </p:sp>
      <p:sp>
        <p:nvSpPr>
          <p:cNvPr id="11" name="AutoShape 92">
            <a:hlinkClick r:id="rId2" action="ppaction://hlinkfile"/>
          </p:cNvPr>
          <p:cNvSpPr>
            <a:spLocks noChangeArrowheads="1"/>
          </p:cNvSpPr>
          <p:nvPr/>
        </p:nvSpPr>
        <p:spPr bwMode="gray">
          <a:xfrm>
            <a:off x="2819400" y="1600200"/>
            <a:ext cx="3048000" cy="817417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1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1">
                  <a:lumMod val="40000"/>
                  <a:lumOff val="60000"/>
                  <a:tint val="23500"/>
                  <a:satMod val="160000"/>
                </a:schemeClr>
              </a:gs>
            </a:gsLst>
            <a:lin ang="10800000" scaled="1"/>
            <a:tileRect/>
          </a:gradFill>
          <a:ln w="12700" algn="ctr">
            <a:solidFill>
              <a:schemeClr val="folHlink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400" b="1" dirty="0"/>
              <a:t>THE PHILIPPINES</a:t>
            </a:r>
          </a:p>
        </p:txBody>
      </p:sp>
      <p:pic>
        <p:nvPicPr>
          <p:cNvPr id="12" name="Picture 11" descr="C:\Users\Dell7010\Desktop\HNTC_1\5\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Image result for cờ philippines">
            <a:extLst>
              <a:ext uri="{FF2B5EF4-FFF2-40B4-BE49-F238E27FC236}">
                <a16:creationId xmlns:a16="http://schemas.microsoft.com/office/drawing/2014/main" id="{2A2D9FFA-6E07-4278-9E6F-97D20643C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043" y="2895600"/>
            <a:ext cx="5715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905956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899469"/>
            <a:ext cx="7010400" cy="563562"/>
          </a:xfrm>
        </p:spPr>
        <p:txBody>
          <a:bodyPr/>
          <a:lstStyle/>
          <a:p>
            <a:pPr algn="ctr"/>
            <a:r>
              <a:rPr lang="en-US" sz="2800" dirty="0" err="1">
                <a:solidFill>
                  <a:srgbClr val="0070C0"/>
                </a:solidFill>
                <a:latin typeface="+mn-lt"/>
              </a:rPr>
              <a:t>Một</a:t>
            </a:r>
            <a:r>
              <a:rPr lang="en-US" sz="2800" dirty="0">
                <a:solidFill>
                  <a:srgbClr val="0070C0"/>
                </a:solidFill>
                <a:latin typeface="+mn-lt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+mn-lt"/>
              </a:rPr>
              <a:t>số</a:t>
            </a:r>
            <a:r>
              <a:rPr lang="en-US" sz="2800" dirty="0">
                <a:solidFill>
                  <a:srgbClr val="0070C0"/>
                </a:solidFill>
                <a:latin typeface="+mn-lt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+mn-lt"/>
              </a:rPr>
              <a:t>lưu</a:t>
            </a:r>
            <a:r>
              <a:rPr lang="en-US" sz="2800" dirty="0">
                <a:solidFill>
                  <a:srgbClr val="0070C0"/>
                </a:solidFill>
                <a:latin typeface="+mn-lt"/>
              </a:rPr>
              <a:t> ý </a:t>
            </a:r>
            <a:r>
              <a:rPr lang="en-US" sz="2800" dirty="0" err="1">
                <a:solidFill>
                  <a:srgbClr val="0070C0"/>
                </a:solidFill>
                <a:latin typeface="+mn-lt"/>
              </a:rPr>
              <a:t>về</a:t>
            </a:r>
            <a:r>
              <a:rPr lang="en-US" sz="2800" dirty="0">
                <a:solidFill>
                  <a:srgbClr val="0070C0"/>
                </a:solidFill>
                <a:latin typeface="+mn-lt"/>
              </a:rPr>
              <a:t> ASC 13-2020</a:t>
            </a: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74889396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83882" y="5912850"/>
            <a:ext cx="54286" cy="74211"/>
          </a:xfrm>
          <a:custGeom>
            <a:avLst/>
            <a:gdLst/>
            <a:ahLst/>
            <a:cxnLst/>
            <a:rect l="l" t="t" r="r" b="b"/>
            <a:pathLst>
              <a:path w="119379" h="163194">
                <a:moveTo>
                  <a:pt x="98364" y="27527"/>
                </a:moveTo>
                <a:lnTo>
                  <a:pt x="114436" y="77302"/>
                </a:lnTo>
                <a:lnTo>
                  <a:pt x="114462" y="81582"/>
                </a:lnTo>
                <a:lnTo>
                  <a:pt x="113992" y="92847"/>
                </a:lnTo>
                <a:lnTo>
                  <a:pt x="97673" y="134870"/>
                </a:lnTo>
                <a:lnTo>
                  <a:pt x="59370" y="156587"/>
                </a:lnTo>
                <a:lnTo>
                  <a:pt x="13461" y="162378"/>
                </a:lnTo>
                <a:lnTo>
                  <a:pt x="0" y="162606"/>
                </a:lnTo>
                <a:lnTo>
                  <a:pt x="53681" y="162606"/>
                </a:lnTo>
                <a:lnTo>
                  <a:pt x="94803" y="144255"/>
                </a:lnTo>
                <a:lnTo>
                  <a:pt x="117141" y="104531"/>
                </a:lnTo>
                <a:lnTo>
                  <a:pt x="119173" y="81582"/>
                </a:lnTo>
                <a:lnTo>
                  <a:pt x="119148" y="77302"/>
                </a:lnTo>
                <a:lnTo>
                  <a:pt x="111325" y="38175"/>
                </a:lnTo>
                <a:lnTo>
                  <a:pt x="98364" y="27527"/>
                </a:lnTo>
                <a:close/>
              </a:path>
              <a:path w="119379" h="163194">
                <a:moveTo>
                  <a:pt x="97180" y="26555"/>
                </a:moveTo>
                <a:lnTo>
                  <a:pt x="98364" y="27527"/>
                </a:lnTo>
                <a:lnTo>
                  <a:pt x="98206" y="27037"/>
                </a:lnTo>
                <a:lnTo>
                  <a:pt x="97180" y="26555"/>
                </a:lnTo>
                <a:close/>
              </a:path>
              <a:path w="119379" h="163194">
                <a:moveTo>
                  <a:pt x="51954" y="0"/>
                </a:moveTo>
                <a:lnTo>
                  <a:pt x="0" y="0"/>
                </a:lnTo>
                <a:lnTo>
                  <a:pt x="26593" y="1054"/>
                </a:lnTo>
                <a:lnTo>
                  <a:pt x="49706" y="4228"/>
                </a:lnTo>
                <a:lnTo>
                  <a:pt x="97180" y="26555"/>
                </a:lnTo>
                <a:lnTo>
                  <a:pt x="71194" y="5206"/>
                </a:lnTo>
                <a:lnTo>
                  <a:pt x="51954" y="0"/>
                </a:lnTo>
                <a:close/>
              </a:path>
            </a:pathLst>
          </a:custGeom>
          <a:solidFill>
            <a:srgbClr val="D1D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4587" y="5873880"/>
            <a:ext cx="36715" cy="49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66236" y="6335419"/>
            <a:ext cx="35976" cy="429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0819" y="5910609"/>
            <a:ext cx="1286888" cy="54468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7189" y="5144843"/>
            <a:ext cx="1846152" cy="685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21956" y="6182191"/>
            <a:ext cx="367878" cy="326585"/>
          </a:xfrm>
          <a:custGeom>
            <a:avLst/>
            <a:gdLst/>
            <a:ahLst/>
            <a:cxnLst/>
            <a:rect l="l" t="t" r="r" b="b"/>
            <a:pathLst>
              <a:path w="808989" h="718184">
                <a:moveTo>
                  <a:pt x="150846" y="0"/>
                </a:moveTo>
                <a:lnTo>
                  <a:pt x="103184" y="7645"/>
                </a:lnTo>
                <a:lnTo>
                  <a:pt x="61771" y="28929"/>
                </a:lnTo>
                <a:lnTo>
                  <a:pt x="29120" y="61377"/>
                </a:lnTo>
                <a:lnTo>
                  <a:pt x="7696" y="102524"/>
                </a:lnTo>
                <a:lnTo>
                  <a:pt x="0" y="149868"/>
                </a:lnTo>
                <a:lnTo>
                  <a:pt x="7289" y="195968"/>
                </a:lnTo>
                <a:lnTo>
                  <a:pt x="27621" y="236214"/>
                </a:lnTo>
                <a:lnTo>
                  <a:pt x="58697" y="268369"/>
                </a:lnTo>
                <a:lnTo>
                  <a:pt x="98244" y="290174"/>
                </a:lnTo>
                <a:lnTo>
                  <a:pt x="143976" y="299382"/>
                </a:lnTo>
                <a:lnTo>
                  <a:pt x="143976" y="717760"/>
                </a:lnTo>
                <a:lnTo>
                  <a:pt x="692284" y="717760"/>
                </a:lnTo>
                <a:lnTo>
                  <a:pt x="692284" y="295737"/>
                </a:lnTo>
                <a:lnTo>
                  <a:pt x="738651" y="276421"/>
                </a:lnTo>
                <a:lnTo>
                  <a:pt x="775582" y="243668"/>
                </a:lnTo>
                <a:lnTo>
                  <a:pt x="799990" y="200477"/>
                </a:lnTo>
                <a:lnTo>
                  <a:pt x="808817" y="149868"/>
                </a:lnTo>
                <a:lnTo>
                  <a:pt x="801121" y="102524"/>
                </a:lnTo>
                <a:lnTo>
                  <a:pt x="779722" y="61377"/>
                </a:lnTo>
                <a:lnTo>
                  <a:pt x="747071" y="28929"/>
                </a:lnTo>
                <a:lnTo>
                  <a:pt x="718712" y="14350"/>
                </a:lnTo>
                <a:lnTo>
                  <a:pt x="593963" y="14350"/>
                </a:lnTo>
                <a:lnTo>
                  <a:pt x="591678" y="9372"/>
                </a:lnTo>
                <a:lnTo>
                  <a:pt x="202953" y="9372"/>
                </a:lnTo>
                <a:lnTo>
                  <a:pt x="190533" y="5422"/>
                </a:lnTo>
                <a:lnTo>
                  <a:pt x="177681" y="2476"/>
                </a:lnTo>
                <a:lnTo>
                  <a:pt x="164422" y="634"/>
                </a:lnTo>
                <a:lnTo>
                  <a:pt x="150846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92060" y="6182191"/>
            <a:ext cx="56885" cy="6641"/>
          </a:xfrm>
          <a:custGeom>
            <a:avLst/>
            <a:gdLst/>
            <a:ahLst/>
            <a:cxnLst/>
            <a:rect l="l" t="t" r="r" b="b"/>
            <a:pathLst>
              <a:path w="125095" h="14605">
                <a:moveTo>
                  <a:pt x="64019" y="0"/>
                </a:moveTo>
                <a:lnTo>
                  <a:pt x="47103" y="965"/>
                </a:lnTo>
                <a:lnTo>
                  <a:pt x="30758" y="3759"/>
                </a:lnTo>
                <a:lnTo>
                  <a:pt x="15036" y="8267"/>
                </a:lnTo>
                <a:lnTo>
                  <a:pt x="0" y="14350"/>
                </a:lnTo>
                <a:lnTo>
                  <a:pt x="124748" y="14350"/>
                </a:lnTo>
                <a:lnTo>
                  <a:pt x="111693" y="7645"/>
                </a:lnTo>
                <a:lnTo>
                  <a:pt x="64019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14247" y="6123361"/>
            <a:ext cx="177009" cy="63238"/>
          </a:xfrm>
          <a:custGeom>
            <a:avLst/>
            <a:gdLst/>
            <a:ahLst/>
            <a:cxnLst/>
            <a:rect l="l" t="t" r="r" b="b"/>
            <a:pathLst>
              <a:path w="389254" h="139065">
                <a:moveTo>
                  <a:pt x="194673" y="0"/>
                </a:moveTo>
                <a:lnTo>
                  <a:pt x="142325" y="6692"/>
                </a:lnTo>
                <a:lnTo>
                  <a:pt x="94993" y="25615"/>
                </a:lnTo>
                <a:lnTo>
                  <a:pt x="54367" y="55078"/>
                </a:lnTo>
                <a:lnTo>
                  <a:pt x="22148" y="93355"/>
                </a:lnTo>
                <a:lnTo>
                  <a:pt x="0" y="138743"/>
                </a:lnTo>
                <a:lnTo>
                  <a:pt x="388737" y="138743"/>
                </a:lnTo>
                <a:lnTo>
                  <a:pt x="369484" y="96809"/>
                </a:lnTo>
                <a:lnTo>
                  <a:pt x="337265" y="57173"/>
                </a:lnTo>
                <a:lnTo>
                  <a:pt x="296169" y="26618"/>
                </a:lnTo>
                <a:lnTo>
                  <a:pt x="248024" y="6959"/>
                </a:lnTo>
                <a:lnTo>
                  <a:pt x="194673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22309" y="6123701"/>
            <a:ext cx="367878" cy="385492"/>
          </a:xfrm>
          <a:custGeom>
            <a:avLst/>
            <a:gdLst/>
            <a:ahLst/>
            <a:cxnLst/>
            <a:rect l="l" t="t" r="r" b="b"/>
            <a:pathLst>
              <a:path w="808989" h="847725">
                <a:moveTo>
                  <a:pt x="808804" y="279253"/>
                </a:moveTo>
                <a:lnTo>
                  <a:pt x="801121" y="231896"/>
                </a:lnTo>
                <a:lnTo>
                  <a:pt x="779709" y="190761"/>
                </a:lnTo>
                <a:lnTo>
                  <a:pt x="747058" y="158314"/>
                </a:lnTo>
                <a:lnTo>
                  <a:pt x="705657" y="137029"/>
                </a:lnTo>
                <a:lnTo>
                  <a:pt x="657970" y="129384"/>
                </a:lnTo>
                <a:lnTo>
                  <a:pt x="641054" y="130349"/>
                </a:lnTo>
                <a:lnTo>
                  <a:pt x="624709" y="133143"/>
                </a:lnTo>
                <a:lnTo>
                  <a:pt x="609000" y="137651"/>
                </a:lnTo>
                <a:lnTo>
                  <a:pt x="593963" y="143734"/>
                </a:lnTo>
                <a:lnTo>
                  <a:pt x="572425" y="96822"/>
                </a:lnTo>
                <a:lnTo>
                  <a:pt x="540193" y="57186"/>
                </a:lnTo>
                <a:lnTo>
                  <a:pt x="499097" y="26618"/>
                </a:lnTo>
                <a:lnTo>
                  <a:pt x="450965" y="6959"/>
                </a:lnTo>
                <a:lnTo>
                  <a:pt x="397614" y="0"/>
                </a:lnTo>
                <a:lnTo>
                  <a:pt x="345266" y="6692"/>
                </a:lnTo>
                <a:lnTo>
                  <a:pt x="297934" y="25627"/>
                </a:lnTo>
                <a:lnTo>
                  <a:pt x="257308" y="55091"/>
                </a:lnTo>
                <a:lnTo>
                  <a:pt x="225089" y="93368"/>
                </a:lnTo>
                <a:lnTo>
                  <a:pt x="202940" y="138756"/>
                </a:lnTo>
                <a:lnTo>
                  <a:pt x="190533" y="134807"/>
                </a:lnTo>
                <a:lnTo>
                  <a:pt x="177668" y="131860"/>
                </a:lnTo>
                <a:lnTo>
                  <a:pt x="164422" y="130019"/>
                </a:lnTo>
                <a:lnTo>
                  <a:pt x="150834" y="129384"/>
                </a:lnTo>
                <a:lnTo>
                  <a:pt x="103172" y="137029"/>
                </a:lnTo>
                <a:lnTo>
                  <a:pt x="61771" y="158314"/>
                </a:lnTo>
                <a:lnTo>
                  <a:pt x="29107" y="190761"/>
                </a:lnTo>
                <a:lnTo>
                  <a:pt x="7696" y="231896"/>
                </a:lnTo>
                <a:lnTo>
                  <a:pt x="0" y="279253"/>
                </a:lnTo>
                <a:lnTo>
                  <a:pt x="7276" y="325353"/>
                </a:lnTo>
                <a:lnTo>
                  <a:pt x="27609" y="365598"/>
                </a:lnTo>
                <a:lnTo>
                  <a:pt x="58697" y="397753"/>
                </a:lnTo>
                <a:lnTo>
                  <a:pt x="98244" y="419559"/>
                </a:lnTo>
                <a:lnTo>
                  <a:pt x="143963" y="428766"/>
                </a:lnTo>
                <a:lnTo>
                  <a:pt x="143963" y="847132"/>
                </a:lnTo>
                <a:lnTo>
                  <a:pt x="692272" y="847132"/>
                </a:lnTo>
                <a:lnTo>
                  <a:pt x="692272" y="425109"/>
                </a:lnTo>
                <a:lnTo>
                  <a:pt x="738638" y="405805"/>
                </a:lnTo>
                <a:lnTo>
                  <a:pt x="775569" y="373053"/>
                </a:lnTo>
                <a:lnTo>
                  <a:pt x="799978" y="329861"/>
                </a:lnTo>
                <a:lnTo>
                  <a:pt x="808804" y="279253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04707" y="6312554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21"/>
                </a:lnTo>
                <a:lnTo>
                  <a:pt x="31495" y="8953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205054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33"/>
                </a:lnTo>
                <a:lnTo>
                  <a:pt x="31495" y="8965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978096" y="6312553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0" y="9677"/>
                </a:lnTo>
                <a:lnTo>
                  <a:pt x="20154" y="10528"/>
                </a:lnTo>
                <a:lnTo>
                  <a:pt x="38492" y="8953"/>
                </a:lnTo>
                <a:lnTo>
                  <a:pt x="55078" y="5321"/>
                </a:lnTo>
                <a:lnTo>
                  <a:pt x="69975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78442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55091" y="5333"/>
                </a:lnTo>
                <a:lnTo>
                  <a:pt x="38505" y="8965"/>
                </a:lnTo>
                <a:lnTo>
                  <a:pt x="20167" y="10528"/>
                </a:lnTo>
                <a:lnTo>
                  <a:pt x="0" y="9677"/>
                </a:lnTo>
                <a:lnTo>
                  <a:pt x="69975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63121" y="6347100"/>
            <a:ext cx="142069" cy="135139"/>
          </a:xfrm>
          <a:custGeom>
            <a:avLst/>
            <a:gdLst/>
            <a:ahLst/>
            <a:cxnLst/>
            <a:rect l="l" t="t" r="r" b="b"/>
            <a:pathLst>
              <a:path w="312420" h="297180">
                <a:moveTo>
                  <a:pt x="144217" y="0"/>
                </a:moveTo>
                <a:lnTo>
                  <a:pt x="141537" y="0"/>
                </a:lnTo>
                <a:lnTo>
                  <a:pt x="139251" y="1028"/>
                </a:lnTo>
                <a:lnTo>
                  <a:pt x="711" y="161946"/>
                </a:lnTo>
                <a:lnTo>
                  <a:pt x="0" y="164105"/>
                </a:lnTo>
                <a:lnTo>
                  <a:pt x="342" y="168473"/>
                </a:lnTo>
                <a:lnTo>
                  <a:pt x="1371" y="170493"/>
                </a:lnTo>
                <a:lnTo>
                  <a:pt x="149068" y="296283"/>
                </a:lnTo>
                <a:lnTo>
                  <a:pt x="150961" y="296918"/>
                </a:lnTo>
                <a:lnTo>
                  <a:pt x="155164" y="296918"/>
                </a:lnTo>
                <a:lnTo>
                  <a:pt x="157450" y="295953"/>
                </a:lnTo>
                <a:lnTo>
                  <a:pt x="217951" y="225711"/>
                </a:lnTo>
                <a:lnTo>
                  <a:pt x="148840" y="225711"/>
                </a:lnTo>
                <a:lnTo>
                  <a:pt x="146579" y="223781"/>
                </a:lnTo>
                <a:lnTo>
                  <a:pt x="172448" y="193759"/>
                </a:lnTo>
                <a:lnTo>
                  <a:pt x="111299" y="193759"/>
                </a:lnTo>
                <a:lnTo>
                  <a:pt x="109102" y="191879"/>
                </a:lnTo>
                <a:lnTo>
                  <a:pt x="134984" y="161832"/>
                </a:lnTo>
                <a:lnTo>
                  <a:pt x="73759" y="161832"/>
                </a:lnTo>
                <a:lnTo>
                  <a:pt x="71524" y="159927"/>
                </a:lnTo>
                <a:lnTo>
                  <a:pt x="154059" y="64120"/>
                </a:lnTo>
                <a:lnTo>
                  <a:pt x="278503" y="64120"/>
                </a:lnTo>
                <a:lnTo>
                  <a:pt x="275125" y="51827"/>
                </a:lnTo>
                <a:lnTo>
                  <a:pt x="311954" y="9054"/>
                </a:lnTo>
                <a:lnTo>
                  <a:pt x="224822" y="9054"/>
                </a:lnTo>
                <a:lnTo>
                  <a:pt x="144827" y="50"/>
                </a:lnTo>
                <a:lnTo>
                  <a:pt x="144217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96662" y="6376260"/>
            <a:ext cx="101559" cy="7347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65362" y="6255031"/>
            <a:ext cx="95290" cy="96445"/>
          </a:xfrm>
          <a:custGeom>
            <a:avLst/>
            <a:gdLst/>
            <a:ahLst/>
            <a:cxnLst/>
            <a:rect l="l" t="t" r="r" b="b"/>
            <a:pathLst>
              <a:path w="209550" h="212090">
                <a:moveTo>
                  <a:pt x="155850" y="0"/>
                </a:moveTo>
                <a:lnTo>
                  <a:pt x="74001" y="95044"/>
                </a:lnTo>
                <a:lnTo>
                  <a:pt x="71626" y="102321"/>
                </a:lnTo>
                <a:lnTo>
                  <a:pt x="72578" y="114449"/>
                </a:lnTo>
                <a:lnTo>
                  <a:pt x="74051" y="118830"/>
                </a:lnTo>
                <a:lnTo>
                  <a:pt x="76502" y="122653"/>
                </a:lnTo>
                <a:lnTo>
                  <a:pt x="0" y="211525"/>
                </a:lnTo>
                <a:lnTo>
                  <a:pt x="87119" y="211525"/>
                </a:lnTo>
                <a:lnTo>
                  <a:pt x="127276" y="164892"/>
                </a:lnTo>
                <a:lnTo>
                  <a:pt x="148052" y="164892"/>
                </a:lnTo>
                <a:lnTo>
                  <a:pt x="150630" y="164041"/>
                </a:lnTo>
                <a:lnTo>
                  <a:pt x="156218" y="160727"/>
                </a:lnTo>
                <a:lnTo>
                  <a:pt x="161031" y="156244"/>
                </a:lnTo>
                <a:lnTo>
                  <a:pt x="209430" y="100035"/>
                </a:lnTo>
                <a:lnTo>
                  <a:pt x="15585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58969" y="6343590"/>
            <a:ext cx="114637" cy="142935"/>
          </a:xfrm>
          <a:custGeom>
            <a:avLst/>
            <a:gdLst/>
            <a:ahLst/>
            <a:cxnLst/>
            <a:rect l="l" t="t" r="r" b="b"/>
            <a:pathLst>
              <a:path w="252095" h="314325">
                <a:moveTo>
                  <a:pt x="153234" y="0"/>
                </a:moveTo>
                <a:lnTo>
                  <a:pt x="147862" y="0"/>
                </a:lnTo>
                <a:lnTo>
                  <a:pt x="143290" y="2070"/>
                </a:lnTo>
                <a:lnTo>
                  <a:pt x="1422" y="166759"/>
                </a:lnTo>
                <a:lnTo>
                  <a:pt x="0" y="171077"/>
                </a:lnTo>
                <a:lnTo>
                  <a:pt x="673" y="179827"/>
                </a:lnTo>
                <a:lnTo>
                  <a:pt x="2743" y="183878"/>
                </a:lnTo>
                <a:lnTo>
                  <a:pt x="154009" y="312627"/>
                </a:lnTo>
                <a:lnTo>
                  <a:pt x="157806" y="313910"/>
                </a:lnTo>
                <a:lnTo>
                  <a:pt x="166213" y="313910"/>
                </a:lnTo>
                <a:lnTo>
                  <a:pt x="170810" y="311967"/>
                </a:lnTo>
                <a:lnTo>
                  <a:pt x="183332" y="297439"/>
                </a:lnTo>
                <a:lnTo>
                  <a:pt x="161590" y="297439"/>
                </a:lnTo>
                <a:lnTo>
                  <a:pt x="16763" y="174176"/>
                </a:lnTo>
                <a:lnTo>
                  <a:pt x="152624" y="16471"/>
                </a:lnTo>
                <a:lnTo>
                  <a:pt x="245307" y="16471"/>
                </a:lnTo>
                <a:lnTo>
                  <a:pt x="252063" y="8635"/>
                </a:lnTo>
                <a:lnTo>
                  <a:pt x="230321" y="8635"/>
                </a:lnTo>
                <a:lnTo>
                  <a:pt x="153843" y="38"/>
                </a:lnTo>
                <a:lnTo>
                  <a:pt x="15323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32450" y="6325561"/>
            <a:ext cx="110306" cy="153330"/>
          </a:xfrm>
          <a:custGeom>
            <a:avLst/>
            <a:gdLst/>
            <a:ahLst/>
            <a:cxnLst/>
            <a:rect l="l" t="t" r="r" b="b"/>
            <a:pathLst>
              <a:path w="242570" h="337184">
                <a:moveTo>
                  <a:pt x="197657" y="0"/>
                </a:moveTo>
                <a:lnTo>
                  <a:pt x="113433" y="97749"/>
                </a:lnTo>
                <a:lnTo>
                  <a:pt x="135899" y="179382"/>
                </a:lnTo>
                <a:lnTo>
                  <a:pt x="0" y="337087"/>
                </a:lnTo>
                <a:lnTo>
                  <a:pt x="21741" y="337087"/>
                </a:lnTo>
                <a:lnTo>
                  <a:pt x="151951" y="185974"/>
                </a:lnTo>
                <a:lnTo>
                  <a:pt x="153234" y="180297"/>
                </a:lnTo>
                <a:lnTo>
                  <a:pt x="131644" y="101851"/>
                </a:lnTo>
                <a:lnTo>
                  <a:pt x="202521" y="19582"/>
                </a:lnTo>
                <a:lnTo>
                  <a:pt x="239744" y="6984"/>
                </a:lnTo>
                <a:lnTo>
                  <a:pt x="242398" y="3911"/>
                </a:lnTo>
                <a:lnTo>
                  <a:pt x="205963" y="3911"/>
                </a:lnTo>
                <a:lnTo>
                  <a:pt x="201518" y="2616"/>
                </a:lnTo>
                <a:lnTo>
                  <a:pt x="197657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90079" y="6371282"/>
            <a:ext cx="83437" cy="84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28373" y="6351081"/>
            <a:ext cx="42159" cy="4331"/>
          </a:xfrm>
          <a:custGeom>
            <a:avLst/>
            <a:gdLst/>
            <a:ahLst/>
            <a:cxnLst/>
            <a:rect l="l" t="t" r="r" b="b"/>
            <a:pathLst>
              <a:path w="92710" h="9525">
                <a:moveTo>
                  <a:pt x="92682" y="0"/>
                </a:moveTo>
                <a:lnTo>
                  <a:pt x="0" y="0"/>
                </a:lnTo>
                <a:lnTo>
                  <a:pt x="84503" y="9499"/>
                </a:lnTo>
                <a:lnTo>
                  <a:pt x="9268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63704" y="6251566"/>
            <a:ext cx="74500" cy="96156"/>
          </a:xfrm>
          <a:custGeom>
            <a:avLst/>
            <a:gdLst/>
            <a:ahLst/>
            <a:cxnLst/>
            <a:rect l="l" t="t" r="r" b="b"/>
            <a:pathLst>
              <a:path w="163829" h="211455">
                <a:moveTo>
                  <a:pt x="155444" y="0"/>
                </a:moveTo>
                <a:lnTo>
                  <a:pt x="76261" y="91894"/>
                </a:lnTo>
                <a:lnTo>
                  <a:pt x="67574" y="118424"/>
                </a:lnTo>
                <a:lnTo>
                  <a:pt x="67867" y="122285"/>
                </a:lnTo>
                <a:lnTo>
                  <a:pt x="68768" y="126006"/>
                </a:lnTo>
                <a:lnTo>
                  <a:pt x="70203" y="129485"/>
                </a:lnTo>
                <a:lnTo>
                  <a:pt x="0" y="211005"/>
                </a:lnTo>
                <a:lnTo>
                  <a:pt x="21729" y="211005"/>
                </a:lnTo>
                <a:lnTo>
                  <a:pt x="90929" y="130679"/>
                </a:lnTo>
                <a:lnTo>
                  <a:pt x="86040" y="124469"/>
                </a:lnTo>
                <a:lnTo>
                  <a:pt x="83995" y="117129"/>
                </a:lnTo>
                <a:lnTo>
                  <a:pt x="84871" y="109560"/>
                </a:lnTo>
                <a:lnTo>
                  <a:pt x="88745" y="102638"/>
                </a:lnTo>
                <a:lnTo>
                  <a:pt x="163787" y="15557"/>
                </a:lnTo>
                <a:lnTo>
                  <a:pt x="15544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330972" y="6297133"/>
            <a:ext cx="31763" cy="30320"/>
          </a:xfrm>
          <a:custGeom>
            <a:avLst/>
            <a:gdLst/>
            <a:ahLst/>
            <a:cxnLst/>
            <a:rect l="l" t="t" r="r" b="b"/>
            <a:pathLst>
              <a:path w="69850" h="66675">
                <a:moveTo>
                  <a:pt x="61212" y="0"/>
                </a:moveTo>
                <a:lnTo>
                  <a:pt x="6210" y="63828"/>
                </a:lnTo>
                <a:lnTo>
                  <a:pt x="0" y="66432"/>
                </a:lnTo>
                <a:lnTo>
                  <a:pt x="25742" y="66432"/>
                </a:lnTo>
                <a:lnTo>
                  <a:pt x="69556" y="15557"/>
                </a:lnTo>
                <a:lnTo>
                  <a:pt x="6121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70403" y="5958773"/>
            <a:ext cx="15882" cy="97023"/>
          </a:xfrm>
          <a:custGeom>
            <a:avLst/>
            <a:gdLst/>
            <a:ahLst/>
            <a:cxnLst/>
            <a:rect l="l" t="t" r="r" b="b"/>
            <a:pathLst>
              <a:path w="34925" h="213359">
                <a:moveTo>
                  <a:pt x="34733" y="212846"/>
                </a:moveTo>
                <a:lnTo>
                  <a:pt x="14426" y="170213"/>
                </a:lnTo>
                <a:lnTo>
                  <a:pt x="2895" y="125574"/>
                </a:lnTo>
                <a:lnTo>
                  <a:pt x="0" y="80147"/>
                </a:lnTo>
                <a:lnTo>
                  <a:pt x="5575" y="35140"/>
                </a:lnTo>
                <a:lnTo>
                  <a:pt x="16827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210944" y="6020796"/>
            <a:ext cx="14726" cy="27143"/>
          </a:xfrm>
          <a:custGeom>
            <a:avLst/>
            <a:gdLst/>
            <a:ahLst/>
            <a:cxnLst/>
            <a:rect l="l" t="t" r="r" b="b"/>
            <a:pathLst>
              <a:path w="32385" h="59690">
                <a:moveTo>
                  <a:pt x="0" y="0"/>
                </a:moveTo>
                <a:lnTo>
                  <a:pt x="0" y="46684"/>
                </a:lnTo>
                <a:lnTo>
                  <a:pt x="31787" y="59231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211291" y="6042626"/>
            <a:ext cx="14726" cy="5486"/>
          </a:xfrm>
          <a:custGeom>
            <a:avLst/>
            <a:gdLst/>
            <a:ahLst/>
            <a:cxnLst/>
            <a:rect l="l" t="t" r="r" b="b"/>
            <a:pathLst>
              <a:path w="32385" h="12065">
                <a:moveTo>
                  <a:pt x="0" y="0"/>
                </a:moveTo>
                <a:lnTo>
                  <a:pt x="31787" y="1195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62" y="5148307"/>
            <a:ext cx="900925" cy="1708292"/>
          </a:xfrm>
          <a:custGeom>
            <a:avLst/>
            <a:gdLst/>
            <a:ahLst/>
            <a:cxnLst/>
            <a:rect l="l" t="t" r="r" b="b"/>
            <a:pathLst>
              <a:path w="1981200" h="3756659">
                <a:moveTo>
                  <a:pt x="322267" y="0"/>
                </a:moveTo>
                <a:lnTo>
                  <a:pt x="0" y="537196"/>
                </a:lnTo>
                <a:lnTo>
                  <a:pt x="0" y="3756323"/>
                </a:lnTo>
                <a:lnTo>
                  <a:pt x="1586037" y="3756323"/>
                </a:lnTo>
                <a:lnTo>
                  <a:pt x="1980819" y="3098226"/>
                </a:lnTo>
                <a:lnTo>
                  <a:pt x="322267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23069" y="6557874"/>
            <a:ext cx="1777594" cy="298576"/>
          </a:xfrm>
          <a:custGeom>
            <a:avLst/>
            <a:gdLst/>
            <a:ahLst/>
            <a:cxnLst/>
            <a:rect l="l" t="t" r="r" b="b"/>
            <a:pathLst>
              <a:path w="3909060" h="656590">
                <a:moveTo>
                  <a:pt x="394680" y="0"/>
                </a:moveTo>
                <a:lnTo>
                  <a:pt x="0" y="656522"/>
                </a:lnTo>
                <a:lnTo>
                  <a:pt x="3518420" y="656522"/>
                </a:lnTo>
                <a:lnTo>
                  <a:pt x="3908440" y="7734"/>
                </a:lnTo>
                <a:lnTo>
                  <a:pt x="394680" y="0"/>
                </a:lnTo>
                <a:close/>
              </a:path>
            </a:pathLst>
          </a:custGeom>
          <a:solidFill>
            <a:srgbClr val="FBB1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47185" y="5148308"/>
            <a:ext cx="2353377" cy="1412892"/>
          </a:xfrm>
          <a:custGeom>
            <a:avLst/>
            <a:gdLst/>
            <a:ahLst/>
            <a:cxnLst/>
            <a:rect l="l" t="t" r="r" b="b"/>
            <a:pathLst>
              <a:path w="5175250" h="3107055">
                <a:moveTo>
                  <a:pt x="0" y="0"/>
                </a:moveTo>
                <a:lnTo>
                  <a:pt x="1660584" y="3099178"/>
                </a:lnTo>
                <a:lnTo>
                  <a:pt x="5175004" y="3106912"/>
                </a:lnTo>
                <a:lnTo>
                  <a:pt x="5160705" y="3080218"/>
                </a:lnTo>
                <a:lnTo>
                  <a:pt x="5130517" y="3080218"/>
                </a:lnTo>
                <a:lnTo>
                  <a:pt x="1676522" y="3072623"/>
                </a:lnTo>
                <a:lnTo>
                  <a:pt x="44486" y="26694"/>
                </a:lnTo>
                <a:lnTo>
                  <a:pt x="3524516" y="26694"/>
                </a:lnTo>
                <a:lnTo>
                  <a:pt x="3514356" y="7746"/>
                </a:lnTo>
                <a:lnTo>
                  <a:pt x="0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67415" y="5160447"/>
            <a:ext cx="2326811" cy="1388637"/>
          </a:xfrm>
          <a:custGeom>
            <a:avLst/>
            <a:gdLst/>
            <a:ahLst/>
            <a:cxnLst/>
            <a:rect l="l" t="t" r="r" b="b"/>
            <a:pathLst>
              <a:path w="5116830" h="3053715">
                <a:moveTo>
                  <a:pt x="3480029" y="0"/>
                </a:moveTo>
                <a:lnTo>
                  <a:pt x="0" y="0"/>
                </a:lnTo>
                <a:lnTo>
                  <a:pt x="3453931" y="7619"/>
                </a:lnTo>
                <a:lnTo>
                  <a:pt x="5086043" y="3053523"/>
                </a:lnTo>
                <a:lnTo>
                  <a:pt x="5116218" y="3053523"/>
                </a:lnTo>
                <a:lnTo>
                  <a:pt x="3480029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42335" y="2680530"/>
            <a:ext cx="196644" cy="263058"/>
          </a:xfrm>
          <a:custGeom>
            <a:avLst/>
            <a:gdLst/>
            <a:ahLst/>
            <a:cxnLst/>
            <a:rect l="l" t="t" r="r" b="b"/>
            <a:pathLst>
              <a:path w="432435" h="578485">
                <a:moveTo>
                  <a:pt x="265156" y="0"/>
                </a:moveTo>
                <a:lnTo>
                  <a:pt x="210166" y="4495"/>
                </a:lnTo>
                <a:lnTo>
                  <a:pt x="162416" y="17271"/>
                </a:lnTo>
                <a:lnTo>
                  <a:pt x="121561" y="37248"/>
                </a:lnTo>
                <a:lnTo>
                  <a:pt x="87259" y="63371"/>
                </a:lnTo>
                <a:lnTo>
                  <a:pt x="59180" y="94574"/>
                </a:lnTo>
                <a:lnTo>
                  <a:pt x="36956" y="129765"/>
                </a:lnTo>
                <a:lnTo>
                  <a:pt x="20281" y="167902"/>
                </a:lnTo>
                <a:lnTo>
                  <a:pt x="8788" y="207906"/>
                </a:lnTo>
                <a:lnTo>
                  <a:pt x="2133" y="248710"/>
                </a:lnTo>
                <a:lnTo>
                  <a:pt x="0" y="289247"/>
                </a:lnTo>
                <a:lnTo>
                  <a:pt x="2133" y="329772"/>
                </a:lnTo>
                <a:lnTo>
                  <a:pt x="8788" y="370563"/>
                </a:lnTo>
                <a:lnTo>
                  <a:pt x="20281" y="410567"/>
                </a:lnTo>
                <a:lnTo>
                  <a:pt x="36956" y="448705"/>
                </a:lnTo>
                <a:lnTo>
                  <a:pt x="59180" y="483908"/>
                </a:lnTo>
                <a:lnTo>
                  <a:pt x="87259" y="515098"/>
                </a:lnTo>
                <a:lnTo>
                  <a:pt x="121561" y="541234"/>
                </a:lnTo>
                <a:lnTo>
                  <a:pt x="162416" y="561211"/>
                </a:lnTo>
                <a:lnTo>
                  <a:pt x="210166" y="573987"/>
                </a:lnTo>
                <a:lnTo>
                  <a:pt x="265156" y="578483"/>
                </a:lnTo>
                <a:lnTo>
                  <a:pt x="320146" y="573987"/>
                </a:lnTo>
                <a:lnTo>
                  <a:pt x="367909" y="561211"/>
                </a:lnTo>
                <a:lnTo>
                  <a:pt x="408764" y="541234"/>
                </a:lnTo>
                <a:lnTo>
                  <a:pt x="432004" y="523531"/>
                </a:lnTo>
                <a:lnTo>
                  <a:pt x="265156" y="523531"/>
                </a:lnTo>
                <a:lnTo>
                  <a:pt x="218447" y="517905"/>
                </a:lnTo>
                <a:lnTo>
                  <a:pt x="177046" y="501599"/>
                </a:lnTo>
                <a:lnTo>
                  <a:pt x="141626" y="475450"/>
                </a:lnTo>
                <a:lnTo>
                  <a:pt x="112874" y="440297"/>
                </a:lnTo>
                <a:lnTo>
                  <a:pt x="91488" y="396991"/>
                </a:lnTo>
                <a:lnTo>
                  <a:pt x="78153" y="346358"/>
                </a:lnTo>
                <a:lnTo>
                  <a:pt x="73556" y="289247"/>
                </a:lnTo>
                <a:lnTo>
                  <a:pt x="78153" y="232137"/>
                </a:lnTo>
                <a:lnTo>
                  <a:pt x="91488" y="181503"/>
                </a:lnTo>
                <a:lnTo>
                  <a:pt x="112874" y="138185"/>
                </a:lnTo>
                <a:lnTo>
                  <a:pt x="141626" y="103019"/>
                </a:lnTo>
                <a:lnTo>
                  <a:pt x="177046" y="76871"/>
                </a:lnTo>
                <a:lnTo>
                  <a:pt x="218447" y="60552"/>
                </a:lnTo>
                <a:lnTo>
                  <a:pt x="265156" y="54938"/>
                </a:lnTo>
                <a:lnTo>
                  <a:pt x="431979" y="54938"/>
                </a:lnTo>
                <a:lnTo>
                  <a:pt x="408764" y="37248"/>
                </a:lnTo>
                <a:lnTo>
                  <a:pt x="367909" y="17271"/>
                </a:lnTo>
                <a:lnTo>
                  <a:pt x="320146" y="4495"/>
                </a:lnTo>
                <a:lnTo>
                  <a:pt x="26515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262918" y="2705512"/>
            <a:ext cx="120701" cy="213103"/>
          </a:xfrm>
          <a:custGeom>
            <a:avLst/>
            <a:gdLst/>
            <a:ahLst/>
            <a:cxnLst/>
            <a:rect l="l" t="t" r="r" b="b"/>
            <a:pathLst>
              <a:path w="265430" h="468629">
                <a:moveTo>
                  <a:pt x="166822" y="0"/>
                </a:moveTo>
                <a:lnTo>
                  <a:pt x="0" y="0"/>
                </a:lnTo>
                <a:lnTo>
                  <a:pt x="46696" y="5625"/>
                </a:lnTo>
                <a:lnTo>
                  <a:pt x="88110" y="21932"/>
                </a:lnTo>
                <a:lnTo>
                  <a:pt x="123529" y="48093"/>
                </a:lnTo>
                <a:lnTo>
                  <a:pt x="152281" y="83246"/>
                </a:lnTo>
                <a:lnTo>
                  <a:pt x="173680" y="126565"/>
                </a:lnTo>
                <a:lnTo>
                  <a:pt x="187028" y="177198"/>
                </a:lnTo>
                <a:lnTo>
                  <a:pt x="191625" y="234309"/>
                </a:lnTo>
                <a:lnTo>
                  <a:pt x="187028" y="291419"/>
                </a:lnTo>
                <a:lnTo>
                  <a:pt x="173680" y="342053"/>
                </a:lnTo>
                <a:lnTo>
                  <a:pt x="152281" y="385371"/>
                </a:lnTo>
                <a:lnTo>
                  <a:pt x="123529" y="420524"/>
                </a:lnTo>
                <a:lnTo>
                  <a:pt x="88110" y="446673"/>
                </a:lnTo>
                <a:lnTo>
                  <a:pt x="46696" y="462966"/>
                </a:lnTo>
                <a:lnTo>
                  <a:pt x="0" y="468592"/>
                </a:lnTo>
                <a:lnTo>
                  <a:pt x="166848" y="468592"/>
                </a:lnTo>
                <a:lnTo>
                  <a:pt x="206001" y="428969"/>
                </a:lnTo>
                <a:lnTo>
                  <a:pt x="228213" y="393766"/>
                </a:lnTo>
                <a:lnTo>
                  <a:pt x="244900" y="355641"/>
                </a:lnTo>
                <a:lnTo>
                  <a:pt x="256393" y="315637"/>
                </a:lnTo>
                <a:lnTo>
                  <a:pt x="263035" y="274833"/>
                </a:lnTo>
                <a:lnTo>
                  <a:pt x="265181" y="234309"/>
                </a:lnTo>
                <a:lnTo>
                  <a:pt x="263035" y="193771"/>
                </a:lnTo>
                <a:lnTo>
                  <a:pt x="256393" y="152980"/>
                </a:lnTo>
                <a:lnTo>
                  <a:pt x="244900" y="112976"/>
                </a:lnTo>
                <a:lnTo>
                  <a:pt x="228213" y="74839"/>
                </a:lnTo>
                <a:lnTo>
                  <a:pt x="206001" y="39635"/>
                </a:lnTo>
                <a:lnTo>
                  <a:pt x="177909" y="8445"/>
                </a:lnTo>
                <a:lnTo>
                  <a:pt x="16682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413299" y="2685115"/>
            <a:ext cx="58329" cy="251797"/>
          </a:xfrm>
          <a:custGeom>
            <a:avLst/>
            <a:gdLst/>
            <a:ahLst/>
            <a:cxnLst/>
            <a:rect l="l" t="t" r="r" b="b"/>
            <a:pathLst>
              <a:path w="128269" h="553720">
                <a:moveTo>
                  <a:pt x="62368" y="0"/>
                </a:moveTo>
                <a:lnTo>
                  <a:pt x="0" y="0"/>
                </a:lnTo>
                <a:lnTo>
                  <a:pt x="63" y="553439"/>
                </a:lnTo>
                <a:lnTo>
                  <a:pt x="66838" y="553439"/>
                </a:lnTo>
                <a:lnTo>
                  <a:pt x="66736" y="276484"/>
                </a:lnTo>
                <a:lnTo>
                  <a:pt x="68768" y="231985"/>
                </a:lnTo>
                <a:lnTo>
                  <a:pt x="75715" y="187523"/>
                </a:lnTo>
                <a:lnTo>
                  <a:pt x="88961" y="145576"/>
                </a:lnTo>
                <a:lnTo>
                  <a:pt x="109903" y="108645"/>
                </a:lnTo>
                <a:lnTo>
                  <a:pt x="128101" y="90790"/>
                </a:lnTo>
                <a:lnTo>
                  <a:pt x="62368" y="90790"/>
                </a:lnTo>
                <a:lnTo>
                  <a:pt x="6236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441660" y="2679144"/>
            <a:ext cx="88649" cy="47356"/>
          </a:xfrm>
          <a:custGeom>
            <a:avLst/>
            <a:gdLst/>
            <a:ahLst/>
            <a:cxnLst/>
            <a:rect l="l" t="t" r="r" b="b"/>
            <a:pathLst>
              <a:path w="194945" h="104139">
                <a:moveTo>
                  <a:pt x="187155" y="0"/>
                </a:moveTo>
                <a:lnTo>
                  <a:pt x="135149" y="4203"/>
                </a:lnTo>
                <a:lnTo>
                  <a:pt x="90358" y="16763"/>
                </a:lnTo>
                <a:lnTo>
                  <a:pt x="52868" y="37603"/>
                </a:lnTo>
                <a:lnTo>
                  <a:pt x="22732" y="66686"/>
                </a:lnTo>
                <a:lnTo>
                  <a:pt x="0" y="103921"/>
                </a:lnTo>
                <a:lnTo>
                  <a:pt x="65733" y="103921"/>
                </a:lnTo>
                <a:lnTo>
                  <a:pt x="77569" y="92313"/>
                </a:lnTo>
                <a:lnTo>
                  <a:pt x="118081" y="72819"/>
                </a:lnTo>
                <a:lnTo>
                  <a:pt x="170467" y="65771"/>
                </a:lnTo>
                <a:lnTo>
                  <a:pt x="191447" y="65771"/>
                </a:lnTo>
                <a:lnTo>
                  <a:pt x="191574" y="64590"/>
                </a:lnTo>
                <a:lnTo>
                  <a:pt x="194914" y="38"/>
                </a:lnTo>
                <a:lnTo>
                  <a:pt x="18715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888490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65" y="0"/>
                </a:moveTo>
                <a:lnTo>
                  <a:pt x="0" y="120100"/>
                </a:lnTo>
                <a:lnTo>
                  <a:pt x="41820" y="129841"/>
                </a:lnTo>
                <a:lnTo>
                  <a:pt x="84503" y="137410"/>
                </a:lnTo>
                <a:lnTo>
                  <a:pt x="127631" y="142338"/>
                </a:lnTo>
                <a:lnTo>
                  <a:pt x="170772" y="144090"/>
                </a:lnTo>
                <a:lnTo>
                  <a:pt x="216364" y="141576"/>
                </a:lnTo>
                <a:lnTo>
                  <a:pt x="260343" y="133854"/>
                </a:lnTo>
                <a:lnTo>
                  <a:pt x="301363" y="120596"/>
                </a:lnTo>
                <a:lnTo>
                  <a:pt x="338014" y="101508"/>
                </a:lnTo>
                <a:lnTo>
                  <a:pt x="368925" y="76274"/>
                </a:lnTo>
                <a:lnTo>
                  <a:pt x="392724" y="44601"/>
                </a:lnTo>
                <a:lnTo>
                  <a:pt x="395696" y="37121"/>
                </a:lnTo>
                <a:lnTo>
                  <a:pt x="157209" y="37121"/>
                </a:lnTo>
                <a:lnTo>
                  <a:pt x="118894" y="34543"/>
                </a:lnTo>
                <a:lnTo>
                  <a:pt x="81404" y="27151"/>
                </a:lnTo>
                <a:lnTo>
                  <a:pt x="44766" y="15455"/>
                </a:lnTo>
                <a:lnTo>
                  <a:pt x="896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85926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17" y="0"/>
                </a:moveTo>
                <a:lnTo>
                  <a:pt x="177211" y="3314"/>
                </a:lnTo>
                <a:lnTo>
                  <a:pt x="130349" y="13436"/>
                </a:lnTo>
                <a:lnTo>
                  <a:pt x="88084" y="30606"/>
                </a:lnTo>
                <a:lnTo>
                  <a:pt x="52170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898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65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44" y="478181"/>
                </a:lnTo>
                <a:lnTo>
                  <a:pt x="162835" y="481267"/>
                </a:lnTo>
                <a:lnTo>
                  <a:pt x="401335" y="481267"/>
                </a:lnTo>
                <a:lnTo>
                  <a:pt x="413641" y="450305"/>
                </a:lnTo>
                <a:lnTo>
                  <a:pt x="419051" y="404814"/>
                </a:lnTo>
                <a:lnTo>
                  <a:pt x="412955" y="355616"/>
                </a:lnTo>
                <a:lnTo>
                  <a:pt x="396242" y="317466"/>
                </a:lnTo>
                <a:lnTo>
                  <a:pt x="371262" y="288524"/>
                </a:lnTo>
                <a:lnTo>
                  <a:pt x="305973" y="250971"/>
                </a:lnTo>
                <a:lnTo>
                  <a:pt x="235972" y="228327"/>
                </a:lnTo>
                <a:lnTo>
                  <a:pt x="205099" y="218015"/>
                </a:lnTo>
                <a:lnTo>
                  <a:pt x="180119" y="205950"/>
                </a:lnTo>
                <a:lnTo>
                  <a:pt x="163406" y="190279"/>
                </a:lnTo>
                <a:lnTo>
                  <a:pt x="157310" y="169185"/>
                </a:lnTo>
                <a:lnTo>
                  <a:pt x="165489" y="139201"/>
                </a:lnTo>
                <a:lnTo>
                  <a:pt x="186507" y="120062"/>
                </a:lnTo>
                <a:lnTo>
                  <a:pt x="215119" y="109915"/>
                </a:lnTo>
                <a:lnTo>
                  <a:pt x="246056" y="106943"/>
                </a:lnTo>
                <a:lnTo>
                  <a:pt x="383073" y="106943"/>
                </a:lnTo>
                <a:lnTo>
                  <a:pt x="390959" y="20776"/>
                </a:lnTo>
                <a:lnTo>
                  <a:pt x="355400" y="13385"/>
                </a:lnTo>
                <a:lnTo>
                  <a:pt x="317809" y="6705"/>
                </a:lnTo>
                <a:lnTo>
                  <a:pt x="275786" y="1866"/>
                </a:lnTo>
                <a:lnTo>
                  <a:pt x="22691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997817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16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19" y="24015"/>
                </a:lnTo>
                <a:lnTo>
                  <a:pt x="137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04136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91" y="0"/>
                </a:moveTo>
                <a:lnTo>
                  <a:pt x="0" y="120100"/>
                </a:lnTo>
                <a:lnTo>
                  <a:pt x="41858" y="129841"/>
                </a:lnTo>
                <a:lnTo>
                  <a:pt x="84541" y="137410"/>
                </a:lnTo>
                <a:lnTo>
                  <a:pt x="127657" y="142338"/>
                </a:lnTo>
                <a:lnTo>
                  <a:pt x="170785" y="144090"/>
                </a:lnTo>
                <a:lnTo>
                  <a:pt x="216377" y="141576"/>
                </a:lnTo>
                <a:lnTo>
                  <a:pt x="260356" y="133854"/>
                </a:lnTo>
                <a:lnTo>
                  <a:pt x="301376" y="120596"/>
                </a:lnTo>
                <a:lnTo>
                  <a:pt x="338027" y="101508"/>
                </a:lnTo>
                <a:lnTo>
                  <a:pt x="368938" y="76274"/>
                </a:lnTo>
                <a:lnTo>
                  <a:pt x="392724" y="44601"/>
                </a:lnTo>
                <a:lnTo>
                  <a:pt x="395709" y="37121"/>
                </a:lnTo>
                <a:lnTo>
                  <a:pt x="157272" y="37121"/>
                </a:lnTo>
                <a:lnTo>
                  <a:pt x="118945" y="34543"/>
                </a:lnTo>
                <a:lnTo>
                  <a:pt x="81443" y="27151"/>
                </a:lnTo>
                <a:lnTo>
                  <a:pt x="44791" y="15455"/>
                </a:lnTo>
                <a:lnTo>
                  <a:pt x="89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01589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81" y="0"/>
                </a:moveTo>
                <a:lnTo>
                  <a:pt x="177249" y="3314"/>
                </a:lnTo>
                <a:lnTo>
                  <a:pt x="130374" y="13436"/>
                </a:lnTo>
                <a:lnTo>
                  <a:pt x="88097" y="30606"/>
                </a:lnTo>
                <a:lnTo>
                  <a:pt x="52182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911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78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57" y="478181"/>
                </a:lnTo>
                <a:lnTo>
                  <a:pt x="162886" y="481267"/>
                </a:lnTo>
                <a:lnTo>
                  <a:pt x="401309" y="481267"/>
                </a:lnTo>
                <a:lnTo>
                  <a:pt x="413628" y="450305"/>
                </a:lnTo>
                <a:lnTo>
                  <a:pt x="419025" y="404814"/>
                </a:lnTo>
                <a:lnTo>
                  <a:pt x="412930" y="355616"/>
                </a:lnTo>
                <a:lnTo>
                  <a:pt x="396217" y="317466"/>
                </a:lnTo>
                <a:lnTo>
                  <a:pt x="371237" y="288524"/>
                </a:lnTo>
                <a:lnTo>
                  <a:pt x="305960" y="250971"/>
                </a:lnTo>
                <a:lnTo>
                  <a:pt x="235947" y="228327"/>
                </a:lnTo>
                <a:lnTo>
                  <a:pt x="205074" y="218015"/>
                </a:lnTo>
                <a:lnTo>
                  <a:pt x="180106" y="205950"/>
                </a:lnTo>
                <a:lnTo>
                  <a:pt x="163394" y="190279"/>
                </a:lnTo>
                <a:lnTo>
                  <a:pt x="157298" y="169185"/>
                </a:lnTo>
                <a:lnTo>
                  <a:pt x="165464" y="139201"/>
                </a:lnTo>
                <a:lnTo>
                  <a:pt x="186482" y="120062"/>
                </a:lnTo>
                <a:lnTo>
                  <a:pt x="215094" y="109915"/>
                </a:lnTo>
                <a:lnTo>
                  <a:pt x="246056" y="106943"/>
                </a:lnTo>
                <a:lnTo>
                  <a:pt x="383060" y="106943"/>
                </a:lnTo>
                <a:lnTo>
                  <a:pt x="390959" y="20776"/>
                </a:lnTo>
                <a:lnTo>
                  <a:pt x="355375" y="13385"/>
                </a:lnTo>
                <a:lnTo>
                  <a:pt x="317796" y="6705"/>
                </a:lnTo>
                <a:lnTo>
                  <a:pt x="275811" y="1866"/>
                </a:lnTo>
                <a:lnTo>
                  <a:pt x="22698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13480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04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07" y="24015"/>
                </a:lnTo>
                <a:lnTo>
                  <a:pt x="13700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109072" y="2544008"/>
            <a:ext cx="148422" cy="392999"/>
          </a:xfrm>
          <a:custGeom>
            <a:avLst/>
            <a:gdLst/>
            <a:ahLst/>
            <a:cxnLst/>
            <a:rect l="l" t="t" r="r" b="b"/>
            <a:pathLst>
              <a:path w="326389" h="864235">
                <a:moveTo>
                  <a:pt x="150783" y="0"/>
                </a:moveTo>
                <a:lnTo>
                  <a:pt x="0" y="45985"/>
                </a:lnTo>
                <a:lnTo>
                  <a:pt x="0" y="863908"/>
                </a:lnTo>
                <a:lnTo>
                  <a:pt x="150783" y="863908"/>
                </a:lnTo>
                <a:lnTo>
                  <a:pt x="150783" y="591246"/>
                </a:lnTo>
                <a:lnTo>
                  <a:pt x="326153" y="591246"/>
                </a:lnTo>
                <a:lnTo>
                  <a:pt x="297210" y="553985"/>
                </a:lnTo>
                <a:lnTo>
                  <a:pt x="320171" y="526922"/>
                </a:lnTo>
                <a:lnTo>
                  <a:pt x="150783" y="526922"/>
                </a:lnTo>
                <a:lnTo>
                  <a:pt x="15078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178667" y="2812869"/>
            <a:ext cx="174987" cy="124166"/>
          </a:xfrm>
          <a:custGeom>
            <a:avLst/>
            <a:gdLst/>
            <a:ahLst/>
            <a:cxnLst/>
            <a:rect l="l" t="t" r="r" b="b"/>
            <a:pathLst>
              <a:path w="384810" h="273050">
                <a:moveTo>
                  <a:pt x="173109" y="0"/>
                </a:moveTo>
                <a:lnTo>
                  <a:pt x="0" y="0"/>
                </a:lnTo>
                <a:lnTo>
                  <a:pt x="193530" y="272649"/>
                </a:lnTo>
                <a:lnTo>
                  <a:pt x="384762" y="272649"/>
                </a:lnTo>
                <a:lnTo>
                  <a:pt x="1731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178662" y="2681436"/>
            <a:ext cx="162859" cy="102220"/>
          </a:xfrm>
          <a:custGeom>
            <a:avLst/>
            <a:gdLst/>
            <a:ahLst/>
            <a:cxnLst/>
            <a:rect l="l" t="t" r="r" b="b"/>
            <a:pathLst>
              <a:path w="358139" h="224789">
                <a:moveTo>
                  <a:pt x="357775" y="0"/>
                </a:moveTo>
                <a:lnTo>
                  <a:pt x="179992" y="0"/>
                </a:lnTo>
                <a:lnTo>
                  <a:pt x="0" y="224708"/>
                </a:lnTo>
                <a:lnTo>
                  <a:pt x="167140" y="224708"/>
                </a:lnTo>
                <a:lnTo>
                  <a:pt x="35777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626050" y="2679254"/>
            <a:ext cx="175565" cy="263058"/>
          </a:xfrm>
          <a:custGeom>
            <a:avLst/>
            <a:gdLst/>
            <a:ahLst/>
            <a:cxnLst/>
            <a:rect l="l" t="t" r="r" b="b"/>
            <a:pathLst>
              <a:path w="386079" h="578485">
                <a:moveTo>
                  <a:pt x="234296" y="0"/>
                </a:moveTo>
                <a:lnTo>
                  <a:pt x="180678" y="5168"/>
                </a:lnTo>
                <a:lnTo>
                  <a:pt x="135569" y="18478"/>
                </a:lnTo>
                <a:lnTo>
                  <a:pt x="98295" y="38861"/>
                </a:lnTo>
                <a:lnTo>
                  <a:pt x="68171" y="65238"/>
                </a:lnTo>
                <a:lnTo>
                  <a:pt x="44537" y="96530"/>
                </a:lnTo>
                <a:lnTo>
                  <a:pt x="26707" y="131670"/>
                </a:lnTo>
                <a:lnTo>
                  <a:pt x="14020" y="169578"/>
                </a:lnTo>
                <a:lnTo>
                  <a:pt x="5778" y="209176"/>
                </a:lnTo>
                <a:lnTo>
                  <a:pt x="1333" y="249408"/>
                </a:lnTo>
                <a:lnTo>
                  <a:pt x="0" y="289184"/>
                </a:lnTo>
                <a:lnTo>
                  <a:pt x="3276" y="346053"/>
                </a:lnTo>
                <a:lnTo>
                  <a:pt x="12928" y="397576"/>
                </a:lnTo>
                <a:lnTo>
                  <a:pt x="28637" y="443383"/>
                </a:lnTo>
                <a:lnTo>
                  <a:pt x="50138" y="483121"/>
                </a:lnTo>
                <a:lnTo>
                  <a:pt x="77137" y="516445"/>
                </a:lnTo>
                <a:lnTo>
                  <a:pt x="109344" y="542974"/>
                </a:lnTo>
                <a:lnTo>
                  <a:pt x="146465" y="562367"/>
                </a:lnTo>
                <a:lnTo>
                  <a:pt x="188234" y="574266"/>
                </a:lnTo>
                <a:lnTo>
                  <a:pt x="234334" y="578317"/>
                </a:lnTo>
                <a:lnTo>
                  <a:pt x="282720" y="574482"/>
                </a:lnTo>
                <a:lnTo>
                  <a:pt x="324819" y="562875"/>
                </a:lnTo>
                <a:lnTo>
                  <a:pt x="361039" y="543317"/>
                </a:lnTo>
                <a:lnTo>
                  <a:pt x="383212" y="523341"/>
                </a:lnTo>
                <a:lnTo>
                  <a:pt x="245573" y="523341"/>
                </a:lnTo>
                <a:lnTo>
                  <a:pt x="193657" y="516165"/>
                </a:lnTo>
                <a:lnTo>
                  <a:pt x="153285" y="496646"/>
                </a:lnTo>
                <a:lnTo>
                  <a:pt x="123034" y="467818"/>
                </a:lnTo>
                <a:lnTo>
                  <a:pt x="101470" y="432665"/>
                </a:lnTo>
                <a:lnTo>
                  <a:pt x="87170" y="394210"/>
                </a:lnTo>
                <a:lnTo>
                  <a:pt x="78738" y="355464"/>
                </a:lnTo>
                <a:lnTo>
                  <a:pt x="73683" y="289184"/>
                </a:lnTo>
                <a:lnTo>
                  <a:pt x="74712" y="258882"/>
                </a:lnTo>
                <a:lnTo>
                  <a:pt x="87170" y="184119"/>
                </a:lnTo>
                <a:lnTo>
                  <a:pt x="101470" y="145652"/>
                </a:lnTo>
                <a:lnTo>
                  <a:pt x="123034" y="110499"/>
                </a:lnTo>
                <a:lnTo>
                  <a:pt x="153285" y="81658"/>
                </a:lnTo>
                <a:lnTo>
                  <a:pt x="193657" y="62152"/>
                </a:lnTo>
                <a:lnTo>
                  <a:pt x="245573" y="54976"/>
                </a:lnTo>
                <a:lnTo>
                  <a:pt x="385486" y="54976"/>
                </a:lnTo>
                <a:lnTo>
                  <a:pt x="380672" y="49973"/>
                </a:lnTo>
                <a:lnTo>
                  <a:pt x="345304" y="25500"/>
                </a:lnTo>
                <a:lnTo>
                  <a:pt x="296931" y="6908"/>
                </a:lnTo>
                <a:lnTo>
                  <a:pt x="23429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37716" y="2704253"/>
            <a:ext cx="108862" cy="213103"/>
          </a:xfrm>
          <a:custGeom>
            <a:avLst/>
            <a:gdLst/>
            <a:ahLst/>
            <a:cxnLst/>
            <a:rect l="l" t="t" r="r" b="b"/>
            <a:pathLst>
              <a:path w="239395" h="468629">
                <a:moveTo>
                  <a:pt x="139912" y="0"/>
                </a:moveTo>
                <a:lnTo>
                  <a:pt x="0" y="0"/>
                </a:lnTo>
                <a:lnTo>
                  <a:pt x="46912" y="6857"/>
                </a:lnTo>
                <a:lnTo>
                  <a:pt x="86014" y="26034"/>
                </a:lnTo>
                <a:lnTo>
                  <a:pt x="117510" y="55459"/>
                </a:lnTo>
                <a:lnTo>
                  <a:pt x="141639" y="93063"/>
                </a:lnTo>
                <a:lnTo>
                  <a:pt x="158606" y="136775"/>
                </a:lnTo>
                <a:lnTo>
                  <a:pt x="168626" y="184513"/>
                </a:lnTo>
                <a:lnTo>
                  <a:pt x="171915" y="234207"/>
                </a:lnTo>
                <a:lnTo>
                  <a:pt x="168626" y="283875"/>
                </a:lnTo>
                <a:lnTo>
                  <a:pt x="158606" y="331601"/>
                </a:lnTo>
                <a:lnTo>
                  <a:pt x="141639" y="375300"/>
                </a:lnTo>
                <a:lnTo>
                  <a:pt x="117510" y="412904"/>
                </a:lnTo>
                <a:lnTo>
                  <a:pt x="86014" y="442329"/>
                </a:lnTo>
                <a:lnTo>
                  <a:pt x="46912" y="461506"/>
                </a:lnTo>
                <a:lnTo>
                  <a:pt x="0" y="468364"/>
                </a:lnTo>
                <a:lnTo>
                  <a:pt x="137639" y="468364"/>
                </a:lnTo>
                <a:lnTo>
                  <a:pt x="146224" y="460630"/>
                </a:lnTo>
                <a:lnTo>
                  <a:pt x="171915" y="424601"/>
                </a:lnTo>
                <a:lnTo>
                  <a:pt x="238855" y="424601"/>
                </a:lnTo>
                <a:lnTo>
                  <a:pt x="238855" y="38353"/>
                </a:lnTo>
                <a:lnTo>
                  <a:pt x="171915" y="38353"/>
                </a:lnTo>
                <a:lnTo>
                  <a:pt x="158733" y="19544"/>
                </a:lnTo>
                <a:lnTo>
                  <a:pt x="13991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815898" y="2557175"/>
            <a:ext cx="30608" cy="164592"/>
          </a:xfrm>
          <a:custGeom>
            <a:avLst/>
            <a:gdLst/>
            <a:ahLst/>
            <a:cxnLst/>
            <a:rect l="l" t="t" r="r" b="b"/>
            <a:pathLst>
              <a:path w="67310" h="361950">
                <a:moveTo>
                  <a:pt x="66940" y="0"/>
                </a:moveTo>
                <a:lnTo>
                  <a:pt x="0" y="20459"/>
                </a:lnTo>
                <a:lnTo>
                  <a:pt x="0" y="361788"/>
                </a:lnTo>
                <a:lnTo>
                  <a:pt x="66940" y="361788"/>
                </a:lnTo>
                <a:lnTo>
                  <a:pt x="6694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561602" y="2557175"/>
            <a:ext cx="31186" cy="379717"/>
          </a:xfrm>
          <a:custGeom>
            <a:avLst/>
            <a:gdLst/>
            <a:ahLst/>
            <a:cxnLst/>
            <a:rect l="l" t="t" r="r" b="b"/>
            <a:pathLst>
              <a:path w="68579" h="835025">
                <a:moveTo>
                  <a:pt x="68121" y="0"/>
                </a:moveTo>
                <a:lnTo>
                  <a:pt x="65352" y="876"/>
                </a:lnTo>
                <a:lnTo>
                  <a:pt x="0" y="20446"/>
                </a:lnTo>
                <a:lnTo>
                  <a:pt x="0" y="834800"/>
                </a:lnTo>
                <a:lnTo>
                  <a:pt x="68121" y="834800"/>
                </a:lnTo>
                <a:lnTo>
                  <a:pt x="6812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90223" y="2543315"/>
            <a:ext cx="69302" cy="393577"/>
          </a:xfrm>
          <a:custGeom>
            <a:avLst/>
            <a:gdLst/>
            <a:ahLst/>
            <a:cxnLst/>
            <a:rect l="l" t="t" r="r" b="b"/>
            <a:pathLst>
              <a:path w="152400" h="865504">
                <a:moveTo>
                  <a:pt x="151799" y="0"/>
                </a:moveTo>
                <a:lnTo>
                  <a:pt x="0" y="46087"/>
                </a:lnTo>
                <a:lnTo>
                  <a:pt x="0" y="865445"/>
                </a:lnTo>
                <a:lnTo>
                  <a:pt x="151799" y="865445"/>
                </a:lnTo>
                <a:lnTo>
                  <a:pt x="15179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98332" y="2543315"/>
            <a:ext cx="68436" cy="393577"/>
          </a:xfrm>
          <a:custGeom>
            <a:avLst/>
            <a:gdLst/>
            <a:ahLst/>
            <a:cxnLst/>
            <a:rect l="l" t="t" r="r" b="b"/>
            <a:pathLst>
              <a:path w="150495" h="865504">
                <a:moveTo>
                  <a:pt x="150338" y="0"/>
                </a:moveTo>
                <a:lnTo>
                  <a:pt x="88" y="46087"/>
                </a:lnTo>
                <a:lnTo>
                  <a:pt x="0" y="865445"/>
                </a:lnTo>
                <a:lnTo>
                  <a:pt x="150338" y="865445"/>
                </a:lnTo>
                <a:lnTo>
                  <a:pt x="1503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375245" y="2547473"/>
            <a:ext cx="76170" cy="761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54255" y="2685380"/>
            <a:ext cx="131385" cy="251797"/>
          </a:xfrm>
          <a:custGeom>
            <a:avLst/>
            <a:gdLst/>
            <a:ahLst/>
            <a:cxnLst/>
            <a:rect l="l" t="t" r="r" b="b"/>
            <a:pathLst>
              <a:path w="288925" h="553720">
                <a:moveTo>
                  <a:pt x="73327" y="0"/>
                </a:moveTo>
                <a:lnTo>
                  <a:pt x="0" y="0"/>
                </a:lnTo>
                <a:lnTo>
                  <a:pt x="182926" y="553109"/>
                </a:lnTo>
                <a:lnTo>
                  <a:pt x="265486" y="553109"/>
                </a:lnTo>
                <a:lnTo>
                  <a:pt x="288638" y="481673"/>
                </a:lnTo>
                <a:lnTo>
                  <a:pt x="223857" y="481673"/>
                </a:lnTo>
                <a:lnTo>
                  <a:pt x="73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948295" y="2717848"/>
            <a:ext cx="119835" cy="219167"/>
          </a:xfrm>
          <a:custGeom>
            <a:avLst/>
            <a:gdLst/>
            <a:ahLst/>
            <a:cxnLst/>
            <a:rect l="l" t="t" r="r" b="b"/>
            <a:pathLst>
              <a:path w="263525" h="481964">
                <a:moveTo>
                  <a:pt x="66838" y="0"/>
                </a:moveTo>
                <a:lnTo>
                  <a:pt x="0" y="0"/>
                </a:lnTo>
                <a:lnTo>
                  <a:pt x="156167" y="481724"/>
                </a:lnTo>
                <a:lnTo>
                  <a:pt x="238766" y="481724"/>
                </a:lnTo>
                <a:lnTo>
                  <a:pt x="262972" y="410288"/>
                </a:lnTo>
                <a:lnTo>
                  <a:pt x="195994" y="410288"/>
                </a:lnTo>
                <a:lnTo>
                  <a:pt x="668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58373" y="2685381"/>
            <a:ext cx="120412" cy="219167"/>
          </a:xfrm>
          <a:custGeom>
            <a:avLst/>
            <a:gdLst/>
            <a:ahLst/>
            <a:cxnLst/>
            <a:rect l="l" t="t" r="r" b="b"/>
            <a:pathLst>
              <a:path w="264794" h="481964">
                <a:moveTo>
                  <a:pt x="242119" y="0"/>
                </a:moveTo>
                <a:lnTo>
                  <a:pt x="159546" y="0"/>
                </a:lnTo>
                <a:lnTo>
                  <a:pt x="3047" y="472542"/>
                </a:lnTo>
                <a:lnTo>
                  <a:pt x="0" y="481673"/>
                </a:lnTo>
                <a:lnTo>
                  <a:pt x="59675" y="481673"/>
                </a:lnTo>
                <a:lnTo>
                  <a:pt x="192666" y="71397"/>
                </a:lnTo>
                <a:lnTo>
                  <a:pt x="264597" y="71397"/>
                </a:lnTo>
                <a:lnTo>
                  <a:pt x="2421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39743" y="2685381"/>
            <a:ext cx="102509" cy="219167"/>
          </a:xfrm>
          <a:custGeom>
            <a:avLst/>
            <a:gdLst/>
            <a:ahLst/>
            <a:cxnLst/>
            <a:rect l="l" t="t" r="r" b="b"/>
            <a:pathLst>
              <a:path w="225425" h="481964">
                <a:moveTo>
                  <a:pt x="225063" y="0"/>
                </a:moveTo>
                <a:lnTo>
                  <a:pt x="158415" y="0"/>
                </a:lnTo>
                <a:lnTo>
                  <a:pt x="3022" y="472542"/>
                </a:lnTo>
                <a:lnTo>
                  <a:pt x="0" y="481673"/>
                </a:lnTo>
                <a:lnTo>
                  <a:pt x="61872" y="481673"/>
                </a:lnTo>
                <a:lnTo>
                  <a:pt x="225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316280" y="2009011"/>
            <a:ext cx="720740" cy="516299"/>
          </a:xfrm>
          <a:custGeom>
            <a:avLst/>
            <a:gdLst/>
            <a:ahLst/>
            <a:cxnLst/>
            <a:rect l="l" t="t" r="r" b="b"/>
            <a:pathLst>
              <a:path w="1584959" h="1135379">
                <a:moveTo>
                  <a:pt x="351031" y="0"/>
                </a:moveTo>
                <a:lnTo>
                  <a:pt x="296854" y="122107"/>
                </a:lnTo>
                <a:lnTo>
                  <a:pt x="242233" y="189542"/>
                </a:lnTo>
                <a:lnTo>
                  <a:pt x="154250" y="226384"/>
                </a:lnTo>
                <a:lnTo>
                  <a:pt x="0" y="256685"/>
                </a:lnTo>
                <a:lnTo>
                  <a:pt x="978789" y="382908"/>
                </a:lnTo>
                <a:lnTo>
                  <a:pt x="1390906" y="511924"/>
                </a:lnTo>
                <a:lnTo>
                  <a:pt x="1313591" y="721964"/>
                </a:lnTo>
                <a:lnTo>
                  <a:pt x="1244492" y="774108"/>
                </a:lnTo>
                <a:lnTo>
                  <a:pt x="1253432" y="825847"/>
                </a:lnTo>
                <a:lnTo>
                  <a:pt x="1173907" y="947738"/>
                </a:lnTo>
                <a:lnTo>
                  <a:pt x="981837" y="1135033"/>
                </a:lnTo>
                <a:lnTo>
                  <a:pt x="1483284" y="655989"/>
                </a:lnTo>
                <a:lnTo>
                  <a:pt x="1584729" y="378069"/>
                </a:lnTo>
                <a:lnTo>
                  <a:pt x="1227017" y="194876"/>
                </a:lnTo>
                <a:lnTo>
                  <a:pt x="35103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691044" y="2384491"/>
            <a:ext cx="160261" cy="120990"/>
          </a:xfrm>
          <a:custGeom>
            <a:avLst/>
            <a:gdLst/>
            <a:ahLst/>
            <a:cxnLst/>
            <a:rect l="l" t="t" r="r" b="b"/>
            <a:pathLst>
              <a:path w="352425" h="266064">
                <a:moveTo>
                  <a:pt x="351971" y="0"/>
                </a:moveTo>
                <a:lnTo>
                  <a:pt x="0" y="265575"/>
                </a:lnTo>
                <a:lnTo>
                  <a:pt x="236417" y="138020"/>
                </a:lnTo>
                <a:lnTo>
                  <a:pt x="347158" y="40600"/>
                </a:lnTo>
                <a:lnTo>
                  <a:pt x="35197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830481" y="2265589"/>
            <a:ext cx="51976" cy="118968"/>
          </a:xfrm>
          <a:custGeom>
            <a:avLst/>
            <a:gdLst/>
            <a:ahLst/>
            <a:cxnLst/>
            <a:rect l="l" t="t" r="r" b="b"/>
            <a:pathLst>
              <a:path w="114300" h="261620">
                <a:moveTo>
                  <a:pt x="0" y="0"/>
                </a:moveTo>
                <a:lnTo>
                  <a:pt x="54341" y="185377"/>
                </a:lnTo>
                <a:lnTo>
                  <a:pt x="45325" y="261473"/>
                </a:lnTo>
                <a:lnTo>
                  <a:pt x="113712" y="209874"/>
                </a:lnTo>
                <a:lnTo>
                  <a:pt x="103629" y="15162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53287" y="1746364"/>
            <a:ext cx="250353" cy="390978"/>
          </a:xfrm>
          <a:custGeom>
            <a:avLst/>
            <a:gdLst/>
            <a:ahLst/>
            <a:cxnLst/>
            <a:rect l="l" t="t" r="r" b="b"/>
            <a:pathLst>
              <a:path w="550545" h="859789">
                <a:moveTo>
                  <a:pt x="174163" y="0"/>
                </a:moveTo>
                <a:lnTo>
                  <a:pt x="161349" y="26872"/>
                </a:lnTo>
                <a:lnTo>
                  <a:pt x="140687" y="52881"/>
                </a:lnTo>
                <a:lnTo>
                  <a:pt x="112938" y="75664"/>
                </a:lnTo>
                <a:lnTo>
                  <a:pt x="78865" y="92821"/>
                </a:lnTo>
                <a:lnTo>
                  <a:pt x="45756" y="112506"/>
                </a:lnTo>
                <a:lnTo>
                  <a:pt x="20954" y="138197"/>
                </a:lnTo>
                <a:lnTo>
                  <a:pt x="5397" y="160511"/>
                </a:lnTo>
                <a:lnTo>
                  <a:pt x="0" y="170036"/>
                </a:lnTo>
                <a:lnTo>
                  <a:pt x="42823" y="207715"/>
                </a:lnTo>
                <a:lnTo>
                  <a:pt x="82205" y="246551"/>
                </a:lnTo>
                <a:lnTo>
                  <a:pt x="118259" y="286441"/>
                </a:lnTo>
                <a:lnTo>
                  <a:pt x="151113" y="327270"/>
                </a:lnTo>
                <a:lnTo>
                  <a:pt x="180894" y="368938"/>
                </a:lnTo>
                <a:lnTo>
                  <a:pt x="207715" y="411329"/>
                </a:lnTo>
                <a:lnTo>
                  <a:pt x="231705" y="454343"/>
                </a:lnTo>
                <a:lnTo>
                  <a:pt x="252977" y="497878"/>
                </a:lnTo>
                <a:lnTo>
                  <a:pt x="271658" y="541806"/>
                </a:lnTo>
                <a:lnTo>
                  <a:pt x="287876" y="586052"/>
                </a:lnTo>
                <a:lnTo>
                  <a:pt x="301744" y="630475"/>
                </a:lnTo>
                <a:lnTo>
                  <a:pt x="313377" y="675000"/>
                </a:lnTo>
                <a:lnTo>
                  <a:pt x="322914" y="719500"/>
                </a:lnTo>
                <a:lnTo>
                  <a:pt x="383670" y="751211"/>
                </a:lnTo>
                <a:lnTo>
                  <a:pt x="436716" y="781881"/>
                </a:lnTo>
                <a:lnTo>
                  <a:pt x="482092" y="810696"/>
                </a:lnTo>
                <a:lnTo>
                  <a:pt x="519861" y="836832"/>
                </a:lnTo>
                <a:lnTo>
                  <a:pt x="550073" y="859488"/>
                </a:lnTo>
                <a:lnTo>
                  <a:pt x="499503" y="492620"/>
                </a:lnTo>
                <a:lnTo>
                  <a:pt x="369370" y="223006"/>
                </a:lnTo>
                <a:lnTo>
                  <a:pt x="235617" y="56767"/>
                </a:lnTo>
                <a:lnTo>
                  <a:pt x="1741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71305" y="1999875"/>
            <a:ext cx="124743" cy="31475"/>
          </a:xfrm>
          <a:custGeom>
            <a:avLst/>
            <a:gdLst/>
            <a:ahLst/>
            <a:cxnLst/>
            <a:rect l="l" t="t" r="r" b="b"/>
            <a:pathLst>
              <a:path w="274320" h="69214">
                <a:moveTo>
                  <a:pt x="242843" y="0"/>
                </a:moveTo>
                <a:lnTo>
                  <a:pt x="0" y="0"/>
                </a:lnTo>
                <a:lnTo>
                  <a:pt x="49985" y="9512"/>
                </a:lnTo>
                <a:lnTo>
                  <a:pt x="98257" y="19913"/>
                </a:lnTo>
                <a:lnTo>
                  <a:pt x="144814" y="31101"/>
                </a:lnTo>
                <a:lnTo>
                  <a:pt x="189669" y="43013"/>
                </a:lnTo>
                <a:lnTo>
                  <a:pt x="232835" y="55561"/>
                </a:lnTo>
                <a:lnTo>
                  <a:pt x="274325" y="68654"/>
                </a:lnTo>
                <a:lnTo>
                  <a:pt x="2428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280937" y="1692309"/>
            <a:ext cx="300886" cy="334382"/>
          </a:xfrm>
          <a:custGeom>
            <a:avLst/>
            <a:gdLst/>
            <a:ahLst/>
            <a:cxnLst/>
            <a:rect l="l" t="t" r="r" b="b"/>
            <a:pathLst>
              <a:path w="661670" h="735329">
                <a:moveTo>
                  <a:pt x="210687" y="0"/>
                </a:moveTo>
                <a:lnTo>
                  <a:pt x="190279" y="22199"/>
                </a:lnTo>
                <a:lnTo>
                  <a:pt x="149246" y="48500"/>
                </a:lnTo>
                <a:lnTo>
                  <a:pt x="98155" y="75220"/>
                </a:lnTo>
                <a:lnTo>
                  <a:pt x="47572" y="98663"/>
                </a:lnTo>
                <a:lnTo>
                  <a:pt x="14071" y="132660"/>
                </a:lnTo>
                <a:lnTo>
                  <a:pt x="1181" y="180741"/>
                </a:lnTo>
                <a:lnTo>
                  <a:pt x="0" y="223666"/>
                </a:lnTo>
                <a:lnTo>
                  <a:pt x="1587" y="242259"/>
                </a:lnTo>
                <a:lnTo>
                  <a:pt x="40346" y="275557"/>
                </a:lnTo>
                <a:lnTo>
                  <a:pt x="77468" y="309910"/>
                </a:lnTo>
                <a:lnTo>
                  <a:pt x="113014" y="345240"/>
                </a:lnTo>
                <a:lnTo>
                  <a:pt x="147011" y="381460"/>
                </a:lnTo>
                <a:lnTo>
                  <a:pt x="179471" y="418505"/>
                </a:lnTo>
                <a:lnTo>
                  <a:pt x="210459" y="456299"/>
                </a:lnTo>
                <a:lnTo>
                  <a:pt x="239998" y="494754"/>
                </a:lnTo>
                <a:lnTo>
                  <a:pt x="268128" y="533805"/>
                </a:lnTo>
                <a:lnTo>
                  <a:pt x="294873" y="573365"/>
                </a:lnTo>
                <a:lnTo>
                  <a:pt x="320273" y="613356"/>
                </a:lnTo>
                <a:lnTo>
                  <a:pt x="344364" y="653703"/>
                </a:lnTo>
                <a:lnTo>
                  <a:pt x="367185" y="694342"/>
                </a:lnTo>
                <a:lnTo>
                  <a:pt x="388775" y="735184"/>
                </a:lnTo>
                <a:lnTo>
                  <a:pt x="403278" y="711270"/>
                </a:lnTo>
                <a:lnTo>
                  <a:pt x="412447" y="692691"/>
                </a:lnTo>
                <a:lnTo>
                  <a:pt x="417235" y="680639"/>
                </a:lnTo>
                <a:lnTo>
                  <a:pt x="418632" y="676359"/>
                </a:lnTo>
                <a:lnTo>
                  <a:pt x="661475" y="676359"/>
                </a:lnTo>
                <a:lnTo>
                  <a:pt x="546454" y="425477"/>
                </a:lnTo>
                <a:lnTo>
                  <a:pt x="388584" y="191942"/>
                </a:lnTo>
                <a:lnTo>
                  <a:pt x="262324" y="48703"/>
                </a:lnTo>
                <a:lnTo>
                  <a:pt x="21068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77334" y="2268887"/>
            <a:ext cx="96445" cy="222344"/>
          </a:xfrm>
          <a:custGeom>
            <a:avLst/>
            <a:gdLst/>
            <a:ahLst/>
            <a:cxnLst/>
            <a:rect l="l" t="t" r="r" b="b"/>
            <a:pathLst>
              <a:path w="212089" h="488950">
                <a:moveTo>
                  <a:pt x="162390" y="0"/>
                </a:moveTo>
                <a:lnTo>
                  <a:pt x="128050" y="176360"/>
                </a:lnTo>
                <a:lnTo>
                  <a:pt x="73213" y="333239"/>
                </a:lnTo>
                <a:lnTo>
                  <a:pt x="22376" y="445669"/>
                </a:lnTo>
                <a:lnTo>
                  <a:pt x="0" y="488696"/>
                </a:lnTo>
                <a:lnTo>
                  <a:pt x="32053" y="438646"/>
                </a:lnTo>
                <a:lnTo>
                  <a:pt x="61834" y="389295"/>
                </a:lnTo>
                <a:lnTo>
                  <a:pt x="89405" y="340630"/>
                </a:lnTo>
                <a:lnTo>
                  <a:pt x="114830" y="292651"/>
                </a:lnTo>
                <a:lnTo>
                  <a:pt x="138147" y="245370"/>
                </a:lnTo>
                <a:lnTo>
                  <a:pt x="159457" y="198800"/>
                </a:lnTo>
                <a:lnTo>
                  <a:pt x="178786" y="152942"/>
                </a:lnTo>
                <a:lnTo>
                  <a:pt x="196210" y="107782"/>
                </a:lnTo>
                <a:lnTo>
                  <a:pt x="211792" y="63333"/>
                </a:lnTo>
                <a:lnTo>
                  <a:pt x="201721" y="46811"/>
                </a:lnTo>
                <a:lnTo>
                  <a:pt x="190088" y="30745"/>
                </a:lnTo>
                <a:lnTo>
                  <a:pt x="176970" y="15150"/>
                </a:lnTo>
                <a:lnTo>
                  <a:pt x="16239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72893" y="2372271"/>
            <a:ext cx="40604" cy="8648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656544" y="2235622"/>
            <a:ext cx="86050" cy="203286"/>
          </a:xfrm>
          <a:custGeom>
            <a:avLst/>
            <a:gdLst/>
            <a:ahLst/>
            <a:cxnLst/>
            <a:rect l="l" t="t" r="r" b="b"/>
            <a:pathLst>
              <a:path w="189229" h="447039">
                <a:moveTo>
                  <a:pt x="109344" y="0"/>
                </a:moveTo>
                <a:lnTo>
                  <a:pt x="81874" y="177274"/>
                </a:lnTo>
                <a:lnTo>
                  <a:pt x="45452" y="318787"/>
                </a:lnTo>
                <a:lnTo>
                  <a:pt x="13626" y="412510"/>
                </a:lnTo>
                <a:lnTo>
                  <a:pt x="0" y="446419"/>
                </a:lnTo>
                <a:lnTo>
                  <a:pt x="34225" y="400103"/>
                </a:lnTo>
                <a:lnTo>
                  <a:pt x="61695" y="352555"/>
                </a:lnTo>
                <a:lnTo>
                  <a:pt x="79982" y="315460"/>
                </a:lnTo>
                <a:lnTo>
                  <a:pt x="86624" y="300499"/>
                </a:lnTo>
                <a:lnTo>
                  <a:pt x="125256" y="300499"/>
                </a:lnTo>
                <a:lnTo>
                  <a:pt x="146503" y="236239"/>
                </a:lnTo>
                <a:lnTo>
                  <a:pt x="160333" y="186913"/>
                </a:lnTo>
                <a:lnTo>
                  <a:pt x="171852" y="139925"/>
                </a:lnTo>
                <a:lnTo>
                  <a:pt x="181249" y="96034"/>
                </a:lnTo>
                <a:lnTo>
                  <a:pt x="188729" y="56018"/>
                </a:lnTo>
                <a:lnTo>
                  <a:pt x="170747" y="41312"/>
                </a:lnTo>
                <a:lnTo>
                  <a:pt x="151481" y="27088"/>
                </a:lnTo>
                <a:lnTo>
                  <a:pt x="130984" y="13309"/>
                </a:lnTo>
                <a:lnTo>
                  <a:pt x="1093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192926" y="2270965"/>
            <a:ext cx="306950" cy="216280"/>
          </a:xfrm>
          <a:custGeom>
            <a:avLst/>
            <a:gdLst/>
            <a:ahLst/>
            <a:cxnLst/>
            <a:rect l="l" t="t" r="r" b="b"/>
            <a:pathLst>
              <a:path w="675004" h="475614">
                <a:moveTo>
                  <a:pt x="152307" y="0"/>
                </a:moveTo>
                <a:lnTo>
                  <a:pt x="122564" y="3670"/>
                </a:lnTo>
                <a:lnTo>
                  <a:pt x="98574" y="13842"/>
                </a:lnTo>
                <a:lnTo>
                  <a:pt x="79550" y="26059"/>
                </a:lnTo>
                <a:lnTo>
                  <a:pt x="64717" y="35876"/>
                </a:lnTo>
                <a:lnTo>
                  <a:pt x="47280" y="41261"/>
                </a:lnTo>
                <a:lnTo>
                  <a:pt x="25843" y="43801"/>
                </a:lnTo>
                <a:lnTo>
                  <a:pt x="7670" y="44550"/>
                </a:lnTo>
                <a:lnTo>
                  <a:pt x="0" y="44575"/>
                </a:lnTo>
                <a:lnTo>
                  <a:pt x="178608" y="229787"/>
                </a:lnTo>
                <a:lnTo>
                  <a:pt x="402325" y="364671"/>
                </a:lnTo>
                <a:lnTo>
                  <a:pt x="593506" y="447142"/>
                </a:lnTo>
                <a:lnTo>
                  <a:pt x="674492" y="475094"/>
                </a:lnTo>
                <a:lnTo>
                  <a:pt x="620023" y="447142"/>
                </a:lnTo>
                <a:lnTo>
                  <a:pt x="585861" y="428842"/>
                </a:lnTo>
                <a:lnTo>
                  <a:pt x="545451" y="405373"/>
                </a:lnTo>
                <a:lnTo>
                  <a:pt x="497878" y="375161"/>
                </a:lnTo>
                <a:lnTo>
                  <a:pt x="442126" y="336579"/>
                </a:lnTo>
                <a:lnTo>
                  <a:pt x="377155" y="288003"/>
                </a:lnTo>
                <a:lnTo>
                  <a:pt x="451537" y="288003"/>
                </a:lnTo>
                <a:lnTo>
                  <a:pt x="428144" y="274059"/>
                </a:lnTo>
                <a:lnTo>
                  <a:pt x="258857" y="133537"/>
                </a:lnTo>
                <a:lnTo>
                  <a:pt x="174925" y="36321"/>
                </a:lnTo>
                <a:lnTo>
                  <a:pt x="15230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364426" y="2401931"/>
            <a:ext cx="150154" cy="69302"/>
          </a:xfrm>
          <a:custGeom>
            <a:avLst/>
            <a:gdLst/>
            <a:ahLst/>
            <a:cxnLst/>
            <a:rect l="l" t="t" r="r" b="b"/>
            <a:pathLst>
              <a:path w="330200" h="152400">
                <a:moveTo>
                  <a:pt x="74394" y="0"/>
                </a:moveTo>
                <a:lnTo>
                  <a:pt x="0" y="0"/>
                </a:lnTo>
                <a:lnTo>
                  <a:pt x="103629" y="62977"/>
                </a:lnTo>
                <a:lnTo>
                  <a:pt x="211182" y="110969"/>
                </a:lnTo>
                <a:lnTo>
                  <a:pt x="295585" y="141537"/>
                </a:lnTo>
                <a:lnTo>
                  <a:pt x="329747" y="152269"/>
                </a:lnTo>
                <a:lnTo>
                  <a:pt x="743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19468" y="2016634"/>
            <a:ext cx="416100" cy="464323"/>
          </a:xfrm>
          <a:custGeom>
            <a:avLst/>
            <a:gdLst/>
            <a:ahLst/>
            <a:cxnLst/>
            <a:rect l="l" t="t" r="r" b="b"/>
            <a:pathLst>
              <a:path w="915035" h="1021079">
                <a:moveTo>
                  <a:pt x="100733" y="0"/>
                </a:moveTo>
                <a:lnTo>
                  <a:pt x="77861" y="8610"/>
                </a:lnTo>
                <a:lnTo>
                  <a:pt x="65555" y="19697"/>
                </a:lnTo>
                <a:lnTo>
                  <a:pt x="59612" y="40651"/>
                </a:lnTo>
                <a:lnTo>
                  <a:pt x="55827" y="78852"/>
                </a:lnTo>
                <a:lnTo>
                  <a:pt x="44817" y="118221"/>
                </a:lnTo>
                <a:lnTo>
                  <a:pt x="25881" y="140750"/>
                </a:lnTo>
                <a:lnTo>
                  <a:pt x="7962" y="150961"/>
                </a:lnTo>
                <a:lnTo>
                  <a:pt x="0" y="153348"/>
                </a:lnTo>
                <a:lnTo>
                  <a:pt x="478295" y="378552"/>
                </a:lnTo>
                <a:lnTo>
                  <a:pt x="755364" y="666809"/>
                </a:lnTo>
                <a:lnTo>
                  <a:pt x="883364" y="915215"/>
                </a:lnTo>
                <a:lnTo>
                  <a:pt x="914427" y="1020889"/>
                </a:lnTo>
                <a:lnTo>
                  <a:pt x="865127" y="820386"/>
                </a:lnTo>
                <a:lnTo>
                  <a:pt x="809502" y="667622"/>
                </a:lnTo>
                <a:lnTo>
                  <a:pt x="764050" y="570329"/>
                </a:lnTo>
                <a:lnTo>
                  <a:pt x="745229" y="536180"/>
                </a:lnTo>
                <a:lnTo>
                  <a:pt x="825809" y="536180"/>
                </a:lnTo>
                <a:lnTo>
                  <a:pt x="794149" y="480543"/>
                </a:lnTo>
                <a:lnTo>
                  <a:pt x="769498" y="442660"/>
                </a:lnTo>
                <a:lnTo>
                  <a:pt x="743744" y="406745"/>
                </a:lnTo>
                <a:lnTo>
                  <a:pt x="716998" y="372748"/>
                </a:lnTo>
                <a:lnTo>
                  <a:pt x="689402" y="340605"/>
                </a:lnTo>
                <a:lnTo>
                  <a:pt x="661094" y="310291"/>
                </a:lnTo>
                <a:lnTo>
                  <a:pt x="632190" y="281742"/>
                </a:lnTo>
                <a:lnTo>
                  <a:pt x="527379" y="265740"/>
                </a:lnTo>
                <a:lnTo>
                  <a:pt x="444285" y="254971"/>
                </a:lnTo>
                <a:lnTo>
                  <a:pt x="389549" y="248901"/>
                </a:lnTo>
                <a:lnTo>
                  <a:pt x="369840" y="246996"/>
                </a:lnTo>
                <a:lnTo>
                  <a:pt x="413514" y="235007"/>
                </a:lnTo>
                <a:lnTo>
                  <a:pt x="453950" y="221964"/>
                </a:lnTo>
                <a:lnTo>
                  <a:pt x="491312" y="207982"/>
                </a:lnTo>
                <a:lnTo>
                  <a:pt x="525741" y="193251"/>
                </a:lnTo>
                <a:lnTo>
                  <a:pt x="369509" y="97622"/>
                </a:lnTo>
                <a:lnTo>
                  <a:pt x="233394" y="38467"/>
                </a:lnTo>
                <a:lnTo>
                  <a:pt x="137207" y="8381"/>
                </a:lnTo>
                <a:lnTo>
                  <a:pt x="10073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58351" y="2260455"/>
            <a:ext cx="93558" cy="201264"/>
          </a:xfrm>
          <a:custGeom>
            <a:avLst/>
            <a:gdLst/>
            <a:ahLst/>
            <a:cxnLst/>
            <a:rect l="l" t="t" r="r" b="b"/>
            <a:pathLst>
              <a:path w="205739" h="442595">
                <a:moveTo>
                  <a:pt x="80579" y="0"/>
                </a:moveTo>
                <a:lnTo>
                  <a:pt x="0" y="0"/>
                </a:lnTo>
                <a:lnTo>
                  <a:pt x="83373" y="121739"/>
                </a:lnTo>
                <a:lnTo>
                  <a:pt x="148256" y="267823"/>
                </a:lnTo>
                <a:lnTo>
                  <a:pt x="190342" y="390489"/>
                </a:lnTo>
                <a:lnTo>
                  <a:pt x="205341" y="441999"/>
                </a:lnTo>
                <a:lnTo>
                  <a:pt x="199029" y="381777"/>
                </a:lnTo>
                <a:lnTo>
                  <a:pt x="190291" y="324006"/>
                </a:lnTo>
                <a:lnTo>
                  <a:pt x="179268" y="268649"/>
                </a:lnTo>
                <a:lnTo>
                  <a:pt x="166073" y="215653"/>
                </a:lnTo>
                <a:lnTo>
                  <a:pt x="150859" y="164956"/>
                </a:lnTo>
                <a:lnTo>
                  <a:pt x="133740" y="116519"/>
                </a:lnTo>
                <a:lnTo>
                  <a:pt x="114855" y="70280"/>
                </a:lnTo>
                <a:lnTo>
                  <a:pt x="94345" y="26212"/>
                </a:lnTo>
                <a:lnTo>
                  <a:pt x="8057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596553" y="2216299"/>
            <a:ext cx="46779" cy="261037"/>
          </a:xfrm>
          <a:custGeom>
            <a:avLst/>
            <a:gdLst/>
            <a:ahLst/>
            <a:cxnLst/>
            <a:rect l="l" t="t" r="r" b="b"/>
            <a:pathLst>
              <a:path w="102870" h="574039">
                <a:moveTo>
                  <a:pt x="91209" y="0"/>
                </a:moveTo>
                <a:lnTo>
                  <a:pt x="0" y="0"/>
                </a:lnTo>
                <a:lnTo>
                  <a:pt x="44029" y="154720"/>
                </a:lnTo>
                <a:lnTo>
                  <a:pt x="64044" y="344796"/>
                </a:lnTo>
                <a:lnTo>
                  <a:pt x="69276" y="505967"/>
                </a:lnTo>
                <a:lnTo>
                  <a:pt x="68971" y="573974"/>
                </a:lnTo>
                <a:lnTo>
                  <a:pt x="78268" y="519226"/>
                </a:lnTo>
                <a:lnTo>
                  <a:pt x="86002" y="465252"/>
                </a:lnTo>
                <a:lnTo>
                  <a:pt x="92225" y="412079"/>
                </a:lnTo>
                <a:lnTo>
                  <a:pt x="96962" y="359705"/>
                </a:lnTo>
                <a:lnTo>
                  <a:pt x="100276" y="308132"/>
                </a:lnTo>
                <a:lnTo>
                  <a:pt x="102219" y="257371"/>
                </a:lnTo>
                <a:lnTo>
                  <a:pt x="102842" y="207423"/>
                </a:lnTo>
                <a:lnTo>
                  <a:pt x="102181" y="158301"/>
                </a:lnTo>
                <a:lnTo>
                  <a:pt x="100289" y="109991"/>
                </a:lnTo>
                <a:lnTo>
                  <a:pt x="97228" y="62507"/>
                </a:lnTo>
                <a:lnTo>
                  <a:pt x="93037" y="15861"/>
                </a:lnTo>
                <a:lnTo>
                  <a:pt x="912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515172" y="2166322"/>
            <a:ext cx="123011" cy="296266"/>
          </a:xfrm>
          <a:custGeom>
            <a:avLst/>
            <a:gdLst/>
            <a:ahLst/>
            <a:cxnLst/>
            <a:rect l="l" t="t" r="r" b="b"/>
            <a:pathLst>
              <a:path w="270510" h="651510">
                <a:moveTo>
                  <a:pt x="0" y="0"/>
                </a:moveTo>
                <a:lnTo>
                  <a:pt x="66482" y="250475"/>
                </a:lnTo>
                <a:lnTo>
                  <a:pt x="101203" y="457759"/>
                </a:lnTo>
                <a:lnTo>
                  <a:pt x="114462" y="598929"/>
                </a:lnTo>
                <a:lnTo>
                  <a:pt x="116583" y="651074"/>
                </a:lnTo>
                <a:lnTo>
                  <a:pt x="162047" y="497344"/>
                </a:lnTo>
                <a:lnTo>
                  <a:pt x="179522" y="319003"/>
                </a:lnTo>
                <a:lnTo>
                  <a:pt x="181122" y="171407"/>
                </a:lnTo>
                <a:lnTo>
                  <a:pt x="178963" y="109903"/>
                </a:lnTo>
                <a:lnTo>
                  <a:pt x="270172" y="109903"/>
                </a:lnTo>
                <a:lnTo>
                  <a:pt x="215462" y="61364"/>
                </a:lnTo>
                <a:lnTo>
                  <a:pt x="162682" y="44105"/>
                </a:lnTo>
                <a:lnTo>
                  <a:pt x="108848" y="28155"/>
                </a:lnTo>
                <a:lnTo>
                  <a:pt x="54468" y="1346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60498" y="2999310"/>
            <a:ext cx="272876" cy="336114"/>
          </a:xfrm>
          <a:custGeom>
            <a:avLst/>
            <a:gdLst/>
            <a:ahLst/>
            <a:cxnLst/>
            <a:rect l="l" t="t" r="r" b="b"/>
            <a:pathLst>
              <a:path w="600075" h="739140">
                <a:moveTo>
                  <a:pt x="385016" y="0"/>
                </a:moveTo>
                <a:lnTo>
                  <a:pt x="302519" y="0"/>
                </a:lnTo>
                <a:lnTo>
                  <a:pt x="0" y="738943"/>
                </a:lnTo>
                <a:lnTo>
                  <a:pt x="73048" y="738943"/>
                </a:lnTo>
                <a:lnTo>
                  <a:pt x="151684" y="540968"/>
                </a:lnTo>
                <a:lnTo>
                  <a:pt x="599488" y="540968"/>
                </a:lnTo>
                <a:lnTo>
                  <a:pt x="574317" y="477457"/>
                </a:lnTo>
                <a:lnTo>
                  <a:pt x="179001" y="477457"/>
                </a:lnTo>
                <a:lnTo>
                  <a:pt x="338509" y="69886"/>
                </a:lnTo>
                <a:lnTo>
                  <a:pt x="412726" y="69886"/>
                </a:lnTo>
                <a:lnTo>
                  <a:pt x="385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998105" y="3245308"/>
            <a:ext cx="70746" cy="90092"/>
          </a:xfrm>
          <a:custGeom>
            <a:avLst/>
            <a:gdLst/>
            <a:ahLst/>
            <a:cxnLst/>
            <a:rect l="l" t="t" r="r" b="b"/>
            <a:pathLst>
              <a:path w="155575" h="198120">
                <a:moveTo>
                  <a:pt x="76972" y="0"/>
                </a:moveTo>
                <a:lnTo>
                  <a:pt x="0" y="0"/>
                </a:lnTo>
                <a:lnTo>
                  <a:pt x="79322" y="197975"/>
                </a:lnTo>
                <a:lnTo>
                  <a:pt x="155456" y="197975"/>
                </a:lnTo>
                <a:lnTo>
                  <a:pt x="76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14425" y="3031090"/>
            <a:ext cx="107418" cy="185383"/>
          </a:xfrm>
          <a:custGeom>
            <a:avLst/>
            <a:gdLst/>
            <a:ahLst/>
            <a:cxnLst/>
            <a:rect l="l" t="t" r="r" b="b"/>
            <a:pathLst>
              <a:path w="236219" h="407670">
                <a:moveTo>
                  <a:pt x="74216" y="0"/>
                </a:moveTo>
                <a:lnTo>
                  <a:pt x="0" y="0"/>
                </a:lnTo>
                <a:lnTo>
                  <a:pt x="159698" y="407583"/>
                </a:lnTo>
                <a:lnTo>
                  <a:pt x="235807" y="407583"/>
                </a:lnTo>
                <a:lnTo>
                  <a:pt x="742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103106" y="3292230"/>
            <a:ext cx="158817" cy="48800"/>
          </a:xfrm>
          <a:custGeom>
            <a:avLst/>
            <a:gdLst/>
            <a:ahLst/>
            <a:cxnLst/>
            <a:rect l="l" t="t" r="r" b="b"/>
            <a:pathLst>
              <a:path w="349250" h="107315">
                <a:moveTo>
                  <a:pt x="7327" y="0"/>
                </a:moveTo>
                <a:lnTo>
                  <a:pt x="0" y="73124"/>
                </a:lnTo>
                <a:lnTo>
                  <a:pt x="71270" y="97406"/>
                </a:lnTo>
                <a:lnTo>
                  <a:pt x="116024" y="104048"/>
                </a:lnTo>
                <a:lnTo>
                  <a:pt x="166835" y="107007"/>
                </a:lnTo>
                <a:lnTo>
                  <a:pt x="211221" y="103959"/>
                </a:lnTo>
                <a:lnTo>
                  <a:pt x="253472" y="94828"/>
                </a:lnTo>
                <a:lnTo>
                  <a:pt x="293603" y="79601"/>
                </a:lnTo>
                <a:lnTo>
                  <a:pt x="331639" y="58278"/>
                </a:lnTo>
                <a:lnTo>
                  <a:pt x="348695" y="43445"/>
                </a:lnTo>
                <a:lnTo>
                  <a:pt x="170010" y="43445"/>
                </a:lnTo>
                <a:lnTo>
                  <a:pt x="122221" y="40740"/>
                </a:lnTo>
                <a:lnTo>
                  <a:pt x="79169" y="32600"/>
                </a:lnTo>
                <a:lnTo>
                  <a:pt x="40867" y="19024"/>
                </a:lnTo>
                <a:lnTo>
                  <a:pt x="7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102141" y="2993073"/>
            <a:ext cx="187115" cy="319077"/>
          </a:xfrm>
          <a:custGeom>
            <a:avLst/>
            <a:gdLst/>
            <a:ahLst/>
            <a:cxnLst/>
            <a:rect l="l" t="t" r="r" b="b"/>
            <a:pathLst>
              <a:path w="411480" h="701675">
                <a:moveTo>
                  <a:pt x="233432" y="0"/>
                </a:moveTo>
                <a:lnTo>
                  <a:pt x="185885" y="3581"/>
                </a:lnTo>
                <a:lnTo>
                  <a:pt x="142566" y="13245"/>
                </a:lnTo>
                <a:lnTo>
                  <a:pt x="103476" y="28993"/>
                </a:lnTo>
                <a:lnTo>
                  <a:pt x="68629" y="50836"/>
                </a:lnTo>
                <a:lnTo>
                  <a:pt x="38962" y="79182"/>
                </a:lnTo>
                <a:lnTo>
                  <a:pt x="17652" y="112277"/>
                </a:lnTo>
                <a:lnTo>
                  <a:pt x="4660" y="150148"/>
                </a:lnTo>
                <a:lnTo>
                  <a:pt x="0" y="192793"/>
                </a:lnTo>
                <a:lnTo>
                  <a:pt x="3682" y="226244"/>
                </a:lnTo>
                <a:lnTo>
                  <a:pt x="30098" y="283990"/>
                </a:lnTo>
                <a:lnTo>
                  <a:pt x="65352" y="319676"/>
                </a:lnTo>
                <a:lnTo>
                  <a:pt x="107756" y="350638"/>
                </a:lnTo>
                <a:lnTo>
                  <a:pt x="153247" y="379669"/>
                </a:lnTo>
                <a:lnTo>
                  <a:pt x="231311" y="422696"/>
                </a:lnTo>
                <a:lnTo>
                  <a:pt x="246170" y="431306"/>
                </a:lnTo>
                <a:lnTo>
                  <a:pt x="285183" y="458699"/>
                </a:lnTo>
                <a:lnTo>
                  <a:pt x="324248" y="500037"/>
                </a:lnTo>
                <a:lnTo>
                  <a:pt x="338001" y="549807"/>
                </a:lnTo>
                <a:lnTo>
                  <a:pt x="334611" y="585963"/>
                </a:lnTo>
                <a:lnTo>
                  <a:pt x="310862" y="643187"/>
                </a:lnTo>
                <a:lnTo>
                  <a:pt x="265258" y="680461"/>
                </a:lnTo>
                <a:lnTo>
                  <a:pt x="206090" y="699003"/>
                </a:lnTo>
                <a:lnTo>
                  <a:pt x="172131" y="701327"/>
                </a:lnTo>
                <a:lnTo>
                  <a:pt x="350815" y="701327"/>
                </a:lnTo>
                <a:lnTo>
                  <a:pt x="366715" y="687484"/>
                </a:lnTo>
                <a:lnTo>
                  <a:pt x="390527" y="651277"/>
                </a:lnTo>
                <a:lnTo>
                  <a:pt x="405246" y="607501"/>
                </a:lnTo>
                <a:lnTo>
                  <a:pt x="410872" y="556182"/>
                </a:lnTo>
                <a:lnTo>
                  <a:pt x="410009" y="536129"/>
                </a:lnTo>
                <a:lnTo>
                  <a:pt x="397182" y="483057"/>
                </a:lnTo>
                <a:lnTo>
                  <a:pt x="369598" y="440170"/>
                </a:lnTo>
                <a:lnTo>
                  <a:pt x="332198" y="404713"/>
                </a:lnTo>
                <a:lnTo>
                  <a:pt x="274071" y="364442"/>
                </a:lnTo>
                <a:lnTo>
                  <a:pt x="241814" y="347501"/>
                </a:lnTo>
                <a:lnTo>
                  <a:pt x="180614" y="312501"/>
                </a:lnTo>
                <a:lnTo>
                  <a:pt x="138223" y="287508"/>
                </a:lnTo>
                <a:lnTo>
                  <a:pt x="104543" y="260356"/>
                </a:lnTo>
                <a:lnTo>
                  <a:pt x="81163" y="228035"/>
                </a:lnTo>
                <a:lnTo>
                  <a:pt x="72870" y="190711"/>
                </a:lnTo>
                <a:lnTo>
                  <a:pt x="73785" y="173363"/>
                </a:lnTo>
                <a:lnTo>
                  <a:pt x="87615" y="129231"/>
                </a:lnTo>
                <a:lnTo>
                  <a:pt x="113966" y="98651"/>
                </a:lnTo>
                <a:lnTo>
                  <a:pt x="149703" y="77595"/>
                </a:lnTo>
                <a:lnTo>
                  <a:pt x="190177" y="66546"/>
                </a:lnTo>
                <a:lnTo>
                  <a:pt x="232378" y="63561"/>
                </a:lnTo>
                <a:lnTo>
                  <a:pt x="371300" y="63561"/>
                </a:lnTo>
                <a:lnTo>
                  <a:pt x="378094" y="24357"/>
                </a:lnTo>
                <a:lnTo>
                  <a:pt x="339805" y="12432"/>
                </a:lnTo>
                <a:lnTo>
                  <a:pt x="300995" y="4254"/>
                </a:lnTo>
                <a:lnTo>
                  <a:pt x="248342" y="266"/>
                </a:lnTo>
                <a:lnTo>
                  <a:pt x="23343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207807" y="3021977"/>
            <a:ext cx="63238" cy="12705"/>
          </a:xfrm>
          <a:custGeom>
            <a:avLst/>
            <a:gdLst/>
            <a:ahLst/>
            <a:cxnLst/>
            <a:rect l="l" t="t" r="r" b="b"/>
            <a:pathLst>
              <a:path w="139064" h="27940">
                <a:moveTo>
                  <a:pt x="138934" y="0"/>
                </a:moveTo>
                <a:lnTo>
                  <a:pt x="0" y="0"/>
                </a:lnTo>
                <a:lnTo>
                  <a:pt x="38480" y="1714"/>
                </a:lnTo>
                <a:lnTo>
                  <a:pt x="73658" y="6883"/>
                </a:lnTo>
                <a:lnTo>
                  <a:pt x="105559" y="15493"/>
                </a:lnTo>
                <a:lnTo>
                  <a:pt x="134159" y="27545"/>
                </a:lnTo>
                <a:lnTo>
                  <a:pt x="13893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544970" y="2999310"/>
            <a:ext cx="273454" cy="336114"/>
          </a:xfrm>
          <a:custGeom>
            <a:avLst/>
            <a:gdLst/>
            <a:ahLst/>
            <a:cxnLst/>
            <a:rect l="l" t="t" r="r" b="b"/>
            <a:pathLst>
              <a:path w="601345" h="739140">
                <a:moveTo>
                  <a:pt x="385892" y="0"/>
                </a:moveTo>
                <a:lnTo>
                  <a:pt x="303204" y="0"/>
                </a:lnTo>
                <a:lnTo>
                  <a:pt x="0" y="738943"/>
                </a:lnTo>
                <a:lnTo>
                  <a:pt x="73213" y="738943"/>
                </a:lnTo>
                <a:lnTo>
                  <a:pt x="152040" y="540968"/>
                </a:lnTo>
                <a:lnTo>
                  <a:pt x="600847" y="540968"/>
                </a:lnTo>
                <a:lnTo>
                  <a:pt x="575612" y="477457"/>
                </a:lnTo>
                <a:lnTo>
                  <a:pt x="179408" y="477457"/>
                </a:lnTo>
                <a:lnTo>
                  <a:pt x="339271" y="69886"/>
                </a:lnTo>
                <a:lnTo>
                  <a:pt x="413666" y="69886"/>
                </a:lnTo>
                <a:lnTo>
                  <a:pt x="3858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783120" y="3245308"/>
            <a:ext cx="71034" cy="90092"/>
          </a:xfrm>
          <a:custGeom>
            <a:avLst/>
            <a:gdLst/>
            <a:ahLst/>
            <a:cxnLst/>
            <a:rect l="l" t="t" r="r" b="b"/>
            <a:pathLst>
              <a:path w="156210" h="198120">
                <a:moveTo>
                  <a:pt x="77137" y="0"/>
                </a:moveTo>
                <a:lnTo>
                  <a:pt x="0" y="0"/>
                </a:lnTo>
                <a:lnTo>
                  <a:pt x="79487" y="197975"/>
                </a:lnTo>
                <a:lnTo>
                  <a:pt x="155799" y="197975"/>
                </a:lnTo>
                <a:lnTo>
                  <a:pt x="7713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699249" y="3031090"/>
            <a:ext cx="107706" cy="185383"/>
          </a:xfrm>
          <a:custGeom>
            <a:avLst/>
            <a:gdLst/>
            <a:ahLst/>
            <a:cxnLst/>
            <a:rect l="l" t="t" r="r" b="b"/>
            <a:pathLst>
              <a:path w="236854" h="407670">
                <a:moveTo>
                  <a:pt x="74382" y="0"/>
                </a:moveTo>
                <a:lnTo>
                  <a:pt x="0" y="0"/>
                </a:lnTo>
                <a:lnTo>
                  <a:pt x="160054" y="407583"/>
                </a:lnTo>
                <a:lnTo>
                  <a:pt x="236341" y="407583"/>
                </a:lnTo>
                <a:lnTo>
                  <a:pt x="74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891464" y="2999310"/>
            <a:ext cx="68724" cy="336114"/>
          </a:xfrm>
          <a:custGeom>
            <a:avLst/>
            <a:gdLst/>
            <a:ahLst/>
            <a:cxnLst/>
            <a:rect l="l" t="t" r="r" b="b"/>
            <a:pathLst>
              <a:path w="151129" h="739140">
                <a:moveTo>
                  <a:pt x="92225" y="0"/>
                </a:moveTo>
                <a:lnTo>
                  <a:pt x="0" y="0"/>
                </a:lnTo>
                <a:lnTo>
                  <a:pt x="0" y="738943"/>
                </a:lnTo>
                <a:lnTo>
                  <a:pt x="73162" y="738943"/>
                </a:lnTo>
                <a:lnTo>
                  <a:pt x="73162" y="101610"/>
                </a:lnTo>
                <a:lnTo>
                  <a:pt x="151088" y="101610"/>
                </a:lnTo>
                <a:lnTo>
                  <a:pt x="9222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925705" y="3045516"/>
            <a:ext cx="213392" cy="289913"/>
          </a:xfrm>
          <a:custGeom>
            <a:avLst/>
            <a:gdLst/>
            <a:ahLst/>
            <a:cxnLst/>
            <a:rect l="l" t="t" r="r" b="b"/>
            <a:pathLst>
              <a:path w="469264" h="637540">
                <a:moveTo>
                  <a:pt x="75791" y="0"/>
                </a:moveTo>
                <a:lnTo>
                  <a:pt x="0" y="0"/>
                </a:lnTo>
                <a:lnTo>
                  <a:pt x="370132" y="637333"/>
                </a:lnTo>
                <a:lnTo>
                  <a:pt x="468745" y="637333"/>
                </a:lnTo>
                <a:lnTo>
                  <a:pt x="468745" y="548410"/>
                </a:lnTo>
                <a:lnTo>
                  <a:pt x="393448" y="548410"/>
                </a:lnTo>
                <a:lnTo>
                  <a:pt x="757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79936" y="3614054"/>
            <a:ext cx="121856" cy="37250"/>
          </a:xfrm>
          <a:custGeom>
            <a:avLst/>
            <a:gdLst/>
            <a:ahLst/>
            <a:cxnLst/>
            <a:rect l="l" t="t" r="r" b="b"/>
            <a:pathLst>
              <a:path w="267969" h="81915">
                <a:moveTo>
                  <a:pt x="5676" y="0"/>
                </a:moveTo>
                <a:lnTo>
                  <a:pt x="0" y="55903"/>
                </a:lnTo>
                <a:lnTo>
                  <a:pt x="54722" y="74470"/>
                </a:lnTo>
                <a:lnTo>
                  <a:pt x="128101" y="81824"/>
                </a:lnTo>
                <a:lnTo>
                  <a:pt x="162162" y="79499"/>
                </a:lnTo>
                <a:lnTo>
                  <a:pt x="194597" y="72515"/>
                </a:lnTo>
                <a:lnTo>
                  <a:pt x="225406" y="60869"/>
                </a:lnTo>
                <a:lnTo>
                  <a:pt x="254603" y="44563"/>
                </a:lnTo>
                <a:lnTo>
                  <a:pt x="267683" y="33209"/>
                </a:lnTo>
                <a:lnTo>
                  <a:pt x="130540" y="33209"/>
                </a:lnTo>
                <a:lnTo>
                  <a:pt x="93850" y="31139"/>
                </a:lnTo>
                <a:lnTo>
                  <a:pt x="60806" y="24916"/>
                </a:lnTo>
                <a:lnTo>
                  <a:pt x="31419" y="14528"/>
                </a:lnTo>
                <a:lnTo>
                  <a:pt x="567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79203" y="3385312"/>
            <a:ext cx="143513" cy="244000"/>
          </a:xfrm>
          <a:custGeom>
            <a:avLst/>
            <a:gdLst/>
            <a:ahLst/>
            <a:cxnLst/>
            <a:rect l="l" t="t" r="r" b="b"/>
            <a:pathLst>
              <a:path w="315594" h="536575">
                <a:moveTo>
                  <a:pt x="179192" y="0"/>
                </a:moveTo>
                <a:lnTo>
                  <a:pt x="109458" y="10134"/>
                </a:lnTo>
                <a:lnTo>
                  <a:pt x="52703" y="38886"/>
                </a:lnTo>
                <a:lnTo>
                  <a:pt x="13575" y="85862"/>
                </a:lnTo>
                <a:lnTo>
                  <a:pt x="0" y="147430"/>
                </a:lnTo>
                <a:lnTo>
                  <a:pt x="2832" y="172995"/>
                </a:lnTo>
                <a:lnTo>
                  <a:pt x="23113" y="217151"/>
                </a:lnTo>
                <a:lnTo>
                  <a:pt x="50163" y="244430"/>
                </a:lnTo>
                <a:lnTo>
                  <a:pt x="94155" y="275710"/>
                </a:lnTo>
                <a:lnTo>
                  <a:pt x="129727" y="297274"/>
                </a:lnTo>
                <a:lnTo>
                  <a:pt x="177566" y="323194"/>
                </a:lnTo>
                <a:lnTo>
                  <a:pt x="188971" y="329785"/>
                </a:lnTo>
                <a:lnTo>
                  <a:pt x="236353" y="365725"/>
                </a:lnTo>
                <a:lnTo>
                  <a:pt x="256622" y="400547"/>
                </a:lnTo>
                <a:lnTo>
                  <a:pt x="259454" y="420397"/>
                </a:lnTo>
                <a:lnTo>
                  <a:pt x="256876" y="448044"/>
                </a:lnTo>
                <a:lnTo>
                  <a:pt x="238626" y="491782"/>
                </a:lnTo>
                <a:lnTo>
                  <a:pt x="203613" y="520293"/>
                </a:lnTo>
                <a:lnTo>
                  <a:pt x="158212" y="534465"/>
                </a:lnTo>
                <a:lnTo>
                  <a:pt x="132165" y="536231"/>
                </a:lnTo>
                <a:lnTo>
                  <a:pt x="269309" y="536231"/>
                </a:lnTo>
                <a:lnTo>
                  <a:pt x="281501" y="525652"/>
                </a:lnTo>
                <a:lnTo>
                  <a:pt x="299788" y="497967"/>
                </a:lnTo>
                <a:lnTo>
                  <a:pt x="311091" y="464503"/>
                </a:lnTo>
                <a:lnTo>
                  <a:pt x="315409" y="425261"/>
                </a:lnTo>
                <a:lnTo>
                  <a:pt x="314748" y="409920"/>
                </a:lnTo>
                <a:lnTo>
                  <a:pt x="304868" y="369357"/>
                </a:lnTo>
                <a:lnTo>
                  <a:pt x="283736" y="336566"/>
                </a:lnTo>
                <a:lnTo>
                  <a:pt x="254996" y="309427"/>
                </a:lnTo>
                <a:lnTo>
                  <a:pt x="210408" y="278643"/>
                </a:lnTo>
                <a:lnTo>
                  <a:pt x="185669" y="265689"/>
                </a:lnTo>
                <a:lnTo>
                  <a:pt x="138655" y="238957"/>
                </a:lnTo>
                <a:lnTo>
                  <a:pt x="96492" y="213037"/>
                </a:lnTo>
                <a:lnTo>
                  <a:pt x="67295" y="183065"/>
                </a:lnTo>
                <a:lnTo>
                  <a:pt x="55954" y="145805"/>
                </a:lnTo>
                <a:lnTo>
                  <a:pt x="56653" y="132546"/>
                </a:lnTo>
                <a:lnTo>
                  <a:pt x="73327" y="90015"/>
                </a:lnTo>
                <a:lnTo>
                  <a:pt x="105153" y="64031"/>
                </a:lnTo>
                <a:lnTo>
                  <a:pt x="145995" y="50874"/>
                </a:lnTo>
                <a:lnTo>
                  <a:pt x="178379" y="48588"/>
                </a:lnTo>
                <a:lnTo>
                  <a:pt x="285031" y="48588"/>
                </a:lnTo>
                <a:lnTo>
                  <a:pt x="290263" y="18617"/>
                </a:lnTo>
                <a:lnTo>
                  <a:pt x="246030" y="6019"/>
                </a:lnTo>
                <a:lnTo>
                  <a:pt x="203105" y="812"/>
                </a:lnTo>
                <a:lnTo>
                  <a:pt x="190647" y="203"/>
                </a:lnTo>
                <a:lnTo>
                  <a:pt x="179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60313" y="3407407"/>
            <a:ext cx="48511" cy="9818"/>
          </a:xfrm>
          <a:custGeom>
            <a:avLst/>
            <a:gdLst/>
            <a:ahLst/>
            <a:cxnLst/>
            <a:rect l="l" t="t" r="r" b="b"/>
            <a:pathLst>
              <a:path w="106680" h="21590">
                <a:moveTo>
                  <a:pt x="106651" y="0"/>
                </a:moveTo>
                <a:lnTo>
                  <a:pt x="0" y="0"/>
                </a:lnTo>
                <a:lnTo>
                  <a:pt x="29539" y="1320"/>
                </a:lnTo>
                <a:lnTo>
                  <a:pt x="56551" y="5270"/>
                </a:lnTo>
                <a:lnTo>
                  <a:pt x="81023" y="11848"/>
                </a:lnTo>
                <a:lnTo>
                  <a:pt x="102968" y="21068"/>
                </a:lnTo>
                <a:lnTo>
                  <a:pt x="10665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012745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49439" y="0"/>
                </a:moveTo>
                <a:lnTo>
                  <a:pt x="0" y="0"/>
                </a:lnTo>
                <a:lnTo>
                  <a:pt x="1422" y="24637"/>
                </a:lnTo>
                <a:lnTo>
                  <a:pt x="2425" y="49071"/>
                </a:lnTo>
                <a:lnTo>
                  <a:pt x="3035" y="73289"/>
                </a:lnTo>
                <a:lnTo>
                  <a:pt x="3124" y="82713"/>
                </a:lnTo>
                <a:lnTo>
                  <a:pt x="3238" y="413590"/>
                </a:lnTo>
                <a:lnTo>
                  <a:pt x="54303" y="413590"/>
                </a:lnTo>
                <a:lnTo>
                  <a:pt x="54303" y="184894"/>
                </a:lnTo>
                <a:lnTo>
                  <a:pt x="54710" y="171166"/>
                </a:lnTo>
                <a:lnTo>
                  <a:pt x="60780" y="130565"/>
                </a:lnTo>
                <a:lnTo>
                  <a:pt x="74305" y="93914"/>
                </a:lnTo>
                <a:lnTo>
                  <a:pt x="88072" y="73810"/>
                </a:lnTo>
                <a:lnTo>
                  <a:pt x="49439" y="73810"/>
                </a:lnTo>
                <a:lnTo>
                  <a:pt x="4943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093087" y="3474524"/>
            <a:ext cx="67858" cy="172677"/>
          </a:xfrm>
          <a:custGeom>
            <a:avLst/>
            <a:gdLst/>
            <a:ahLst/>
            <a:cxnLst/>
            <a:rect l="l" t="t" r="r" b="b"/>
            <a:pathLst>
              <a:path w="149225" h="379729">
                <a:moveTo>
                  <a:pt x="115909" y="0"/>
                </a:moveTo>
                <a:lnTo>
                  <a:pt x="0" y="0"/>
                </a:lnTo>
                <a:lnTo>
                  <a:pt x="24510" y="2438"/>
                </a:lnTo>
                <a:lnTo>
                  <a:pt x="45375" y="8927"/>
                </a:lnTo>
                <a:lnTo>
                  <a:pt x="76185" y="34073"/>
                </a:lnTo>
                <a:lnTo>
                  <a:pt x="92593" y="75017"/>
                </a:lnTo>
                <a:lnTo>
                  <a:pt x="98066" y="128127"/>
                </a:lnTo>
                <a:lnTo>
                  <a:pt x="98066" y="379529"/>
                </a:lnTo>
                <a:lnTo>
                  <a:pt x="149119" y="379529"/>
                </a:lnTo>
                <a:lnTo>
                  <a:pt x="149119" y="115160"/>
                </a:lnTo>
                <a:lnTo>
                  <a:pt x="147138" y="81912"/>
                </a:lnTo>
                <a:lnTo>
                  <a:pt x="141220" y="51903"/>
                </a:lnTo>
                <a:lnTo>
                  <a:pt x="131340" y="25145"/>
                </a:lnTo>
                <a:lnTo>
                  <a:pt x="117510" y="1625"/>
                </a:lnTo>
                <a:lnTo>
                  <a:pt x="1159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035966" y="3454612"/>
            <a:ext cx="109835" cy="3798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204596" y="3693097"/>
            <a:ext cx="117813" cy="33207"/>
          </a:xfrm>
          <a:custGeom>
            <a:avLst/>
            <a:gdLst/>
            <a:ahLst/>
            <a:cxnLst/>
            <a:rect l="l" t="t" r="r" b="b"/>
            <a:pathLst>
              <a:path w="259080" h="73025">
                <a:moveTo>
                  <a:pt x="4063" y="0"/>
                </a:moveTo>
                <a:lnTo>
                  <a:pt x="0" y="50989"/>
                </a:lnTo>
                <a:lnTo>
                  <a:pt x="50481" y="63930"/>
                </a:lnTo>
                <a:lnTo>
                  <a:pt x="105432" y="71981"/>
                </a:lnTo>
                <a:lnTo>
                  <a:pt x="125396" y="72845"/>
                </a:lnTo>
                <a:lnTo>
                  <a:pt x="174849" y="68375"/>
                </a:lnTo>
                <a:lnTo>
                  <a:pt x="216567" y="56640"/>
                </a:lnTo>
                <a:lnTo>
                  <a:pt x="250564" y="37629"/>
                </a:lnTo>
                <a:lnTo>
                  <a:pt x="259048" y="29145"/>
                </a:lnTo>
                <a:lnTo>
                  <a:pt x="125891" y="29145"/>
                </a:lnTo>
                <a:lnTo>
                  <a:pt x="91780" y="26707"/>
                </a:lnTo>
                <a:lnTo>
                  <a:pt x="60107" y="21030"/>
                </a:lnTo>
                <a:lnTo>
                  <a:pt x="30860" y="12128"/>
                </a:lnTo>
                <a:lnTo>
                  <a:pt x="4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261850" y="3609925"/>
            <a:ext cx="88259" cy="964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189460" y="3454612"/>
            <a:ext cx="131385" cy="192312"/>
          </a:xfrm>
          <a:custGeom>
            <a:avLst/>
            <a:gdLst/>
            <a:ahLst/>
            <a:cxnLst/>
            <a:rect l="l" t="t" r="r" b="b"/>
            <a:pathLst>
              <a:path w="288925" h="422909">
                <a:moveTo>
                  <a:pt x="170543" y="0"/>
                </a:moveTo>
                <a:lnTo>
                  <a:pt x="128571" y="4101"/>
                </a:lnTo>
                <a:lnTo>
                  <a:pt x="63193" y="34454"/>
                </a:lnTo>
                <a:lnTo>
                  <a:pt x="22072" y="92567"/>
                </a:lnTo>
                <a:lnTo>
                  <a:pt x="9537" y="129092"/>
                </a:lnTo>
                <a:lnTo>
                  <a:pt x="2171" y="170264"/>
                </a:lnTo>
                <a:lnTo>
                  <a:pt x="0" y="216085"/>
                </a:lnTo>
                <a:lnTo>
                  <a:pt x="609" y="233547"/>
                </a:lnTo>
                <a:lnTo>
                  <a:pt x="9740" y="286504"/>
                </a:lnTo>
                <a:lnTo>
                  <a:pt x="28777" y="337189"/>
                </a:lnTo>
                <a:lnTo>
                  <a:pt x="61314" y="382412"/>
                </a:lnTo>
                <a:lnTo>
                  <a:pt x="129524" y="417209"/>
                </a:lnTo>
                <a:lnTo>
                  <a:pt x="174607" y="422467"/>
                </a:lnTo>
                <a:lnTo>
                  <a:pt x="213227" y="418022"/>
                </a:lnTo>
                <a:lnTo>
                  <a:pt x="247084" y="403049"/>
                </a:lnTo>
                <a:lnTo>
                  <a:pt x="274782" y="378767"/>
                </a:lnTo>
                <a:lnTo>
                  <a:pt x="175420" y="378767"/>
                </a:lnTo>
                <a:lnTo>
                  <a:pt x="145614" y="374932"/>
                </a:lnTo>
                <a:lnTo>
                  <a:pt x="99730" y="349025"/>
                </a:lnTo>
                <a:lnTo>
                  <a:pt x="71257" y="302125"/>
                </a:lnTo>
                <a:lnTo>
                  <a:pt x="57453" y="246691"/>
                </a:lnTo>
                <a:lnTo>
                  <a:pt x="56030" y="216085"/>
                </a:lnTo>
                <a:lnTo>
                  <a:pt x="56386" y="200718"/>
                </a:lnTo>
                <a:lnTo>
                  <a:pt x="61720" y="154593"/>
                </a:lnTo>
                <a:lnTo>
                  <a:pt x="75118" y="112100"/>
                </a:lnTo>
                <a:lnTo>
                  <a:pt x="98066" y="76490"/>
                </a:lnTo>
                <a:lnTo>
                  <a:pt x="131606" y="52360"/>
                </a:lnTo>
                <a:lnTo>
                  <a:pt x="178659" y="43699"/>
                </a:lnTo>
                <a:lnTo>
                  <a:pt x="288803" y="43699"/>
                </a:lnTo>
                <a:lnTo>
                  <a:pt x="285717" y="40016"/>
                </a:lnTo>
                <a:lnTo>
                  <a:pt x="242017" y="8902"/>
                </a:lnTo>
                <a:lnTo>
                  <a:pt x="190241" y="558"/>
                </a:lnTo>
                <a:lnTo>
                  <a:pt x="1705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269230" y="3474484"/>
            <a:ext cx="81141" cy="152464"/>
          </a:xfrm>
          <a:custGeom>
            <a:avLst/>
            <a:gdLst/>
            <a:ahLst/>
            <a:cxnLst/>
            <a:rect l="l" t="t" r="r" b="b"/>
            <a:pathLst>
              <a:path w="178435" h="335279">
                <a:moveTo>
                  <a:pt x="113382" y="0"/>
                </a:moveTo>
                <a:lnTo>
                  <a:pt x="3238" y="0"/>
                </a:lnTo>
                <a:lnTo>
                  <a:pt x="35470" y="3352"/>
                </a:lnTo>
                <a:lnTo>
                  <a:pt x="62330" y="12559"/>
                </a:lnTo>
                <a:lnTo>
                  <a:pt x="99882" y="48563"/>
                </a:lnTo>
                <a:lnTo>
                  <a:pt x="119376" y="102994"/>
                </a:lnTo>
                <a:lnTo>
                  <a:pt x="125879" y="172398"/>
                </a:lnTo>
                <a:lnTo>
                  <a:pt x="124152" y="201378"/>
                </a:lnTo>
                <a:lnTo>
                  <a:pt x="110347" y="256012"/>
                </a:lnTo>
                <a:lnTo>
                  <a:pt x="81150" y="304424"/>
                </a:lnTo>
                <a:lnTo>
                  <a:pt x="32015" y="331131"/>
                </a:lnTo>
                <a:lnTo>
                  <a:pt x="0" y="335068"/>
                </a:lnTo>
                <a:lnTo>
                  <a:pt x="99362" y="335068"/>
                </a:lnTo>
                <a:lnTo>
                  <a:pt x="100746" y="333861"/>
                </a:lnTo>
                <a:lnTo>
                  <a:pt x="125066" y="297845"/>
                </a:lnTo>
                <a:lnTo>
                  <a:pt x="177846" y="297845"/>
                </a:lnTo>
                <a:lnTo>
                  <a:pt x="177846" y="12953"/>
                </a:lnTo>
                <a:lnTo>
                  <a:pt x="124253" y="12953"/>
                </a:lnTo>
                <a:lnTo>
                  <a:pt x="113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372412" y="3474507"/>
            <a:ext cx="143513" cy="177009"/>
          </a:xfrm>
          <a:custGeom>
            <a:avLst/>
            <a:gdLst/>
            <a:ahLst/>
            <a:cxnLst/>
            <a:rect l="l" t="t" r="r" b="b"/>
            <a:pathLst>
              <a:path w="315595" h="389254">
                <a:moveTo>
                  <a:pt x="282682" y="0"/>
                </a:moveTo>
                <a:lnTo>
                  <a:pt x="170239" y="0"/>
                </a:lnTo>
                <a:lnTo>
                  <a:pt x="212300" y="6629"/>
                </a:lnTo>
                <a:lnTo>
                  <a:pt x="242017" y="26542"/>
                </a:lnTo>
                <a:lnTo>
                  <a:pt x="259352" y="59701"/>
                </a:lnTo>
                <a:lnTo>
                  <a:pt x="264318" y="106143"/>
                </a:lnTo>
                <a:lnTo>
                  <a:pt x="264318" y="127212"/>
                </a:lnTo>
                <a:lnTo>
                  <a:pt x="234105" y="127365"/>
                </a:lnTo>
                <a:lnTo>
                  <a:pt x="213214" y="127822"/>
                </a:lnTo>
                <a:lnTo>
                  <a:pt x="170239" y="129638"/>
                </a:lnTo>
                <a:lnTo>
                  <a:pt x="127238" y="136127"/>
                </a:lnTo>
                <a:lnTo>
                  <a:pt x="87500" y="147455"/>
                </a:lnTo>
                <a:lnTo>
                  <a:pt x="52817" y="164689"/>
                </a:lnTo>
                <a:lnTo>
                  <a:pt x="14045" y="206763"/>
                </a:lnTo>
                <a:lnTo>
                  <a:pt x="1473" y="247681"/>
                </a:lnTo>
                <a:lnTo>
                  <a:pt x="0" y="270617"/>
                </a:lnTo>
                <a:lnTo>
                  <a:pt x="12" y="274313"/>
                </a:lnTo>
                <a:lnTo>
                  <a:pt x="12966" y="324654"/>
                </a:lnTo>
                <a:lnTo>
                  <a:pt x="42074" y="361369"/>
                </a:lnTo>
                <a:lnTo>
                  <a:pt x="80808" y="380850"/>
                </a:lnTo>
                <a:lnTo>
                  <a:pt x="136165" y="388914"/>
                </a:lnTo>
                <a:lnTo>
                  <a:pt x="156193" y="387340"/>
                </a:lnTo>
                <a:lnTo>
                  <a:pt x="194711" y="377218"/>
                </a:lnTo>
                <a:lnTo>
                  <a:pt x="230295" y="357876"/>
                </a:lnTo>
                <a:lnTo>
                  <a:pt x="244824" y="345164"/>
                </a:lnTo>
                <a:lnTo>
                  <a:pt x="141842" y="345164"/>
                </a:lnTo>
                <a:lnTo>
                  <a:pt x="124698" y="344047"/>
                </a:lnTo>
                <a:lnTo>
                  <a:pt x="81824" y="327334"/>
                </a:lnTo>
                <a:lnTo>
                  <a:pt x="57491" y="289057"/>
                </a:lnTo>
                <a:lnTo>
                  <a:pt x="55865" y="270617"/>
                </a:lnTo>
                <a:lnTo>
                  <a:pt x="57034" y="254463"/>
                </a:lnTo>
                <a:lnTo>
                  <a:pt x="74521" y="216326"/>
                </a:lnTo>
                <a:lnTo>
                  <a:pt x="106461" y="191879"/>
                </a:lnTo>
                <a:lnTo>
                  <a:pt x="149945" y="177643"/>
                </a:lnTo>
                <a:lnTo>
                  <a:pt x="199829" y="171877"/>
                </a:lnTo>
                <a:lnTo>
                  <a:pt x="315421" y="170963"/>
                </a:lnTo>
                <a:lnTo>
                  <a:pt x="315421" y="110195"/>
                </a:lnTo>
                <a:lnTo>
                  <a:pt x="310126" y="54253"/>
                </a:lnTo>
                <a:lnTo>
                  <a:pt x="292956" y="10896"/>
                </a:lnTo>
                <a:lnTo>
                  <a:pt x="2826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436913" y="3552244"/>
            <a:ext cx="80775" cy="9469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394490" y="3454612"/>
            <a:ext cx="106462" cy="3537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551899" y="3459030"/>
            <a:ext cx="42736" cy="265080"/>
          </a:xfrm>
          <a:custGeom>
            <a:avLst/>
            <a:gdLst/>
            <a:ahLst/>
            <a:cxnLst/>
            <a:rect l="l" t="t" r="r" b="b"/>
            <a:pathLst>
              <a:path w="93979" h="582929">
                <a:moveTo>
                  <a:pt x="50811" y="0"/>
                </a:moveTo>
                <a:lnTo>
                  <a:pt x="0" y="0"/>
                </a:lnTo>
                <a:lnTo>
                  <a:pt x="0" y="582585"/>
                </a:lnTo>
                <a:lnTo>
                  <a:pt x="50811" y="582585"/>
                </a:lnTo>
                <a:lnTo>
                  <a:pt x="50811" y="342269"/>
                </a:lnTo>
                <a:lnTo>
                  <a:pt x="93812" y="342269"/>
                </a:lnTo>
                <a:lnTo>
                  <a:pt x="65936" y="292664"/>
                </a:lnTo>
                <a:lnTo>
                  <a:pt x="52221" y="235617"/>
                </a:lnTo>
                <a:lnTo>
                  <a:pt x="50811" y="206331"/>
                </a:lnTo>
                <a:lnTo>
                  <a:pt x="51268" y="191676"/>
                </a:lnTo>
                <a:lnTo>
                  <a:pt x="58075" y="146465"/>
                </a:lnTo>
                <a:lnTo>
                  <a:pt x="71524" y="104594"/>
                </a:lnTo>
                <a:lnTo>
                  <a:pt x="89139" y="75245"/>
                </a:lnTo>
                <a:lnTo>
                  <a:pt x="47585" y="75245"/>
                </a:lnTo>
                <a:lnTo>
                  <a:pt x="5081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575739" y="3614672"/>
            <a:ext cx="108645" cy="3642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630393" y="3474478"/>
            <a:ext cx="80852" cy="156796"/>
          </a:xfrm>
          <a:custGeom>
            <a:avLst/>
            <a:gdLst/>
            <a:ahLst/>
            <a:cxnLst/>
            <a:rect l="l" t="t" r="r" b="b"/>
            <a:pathLst>
              <a:path w="177800" h="344804">
                <a:moveTo>
                  <a:pt x="123644" y="0"/>
                </a:moveTo>
                <a:lnTo>
                  <a:pt x="0" y="0"/>
                </a:lnTo>
                <a:lnTo>
                  <a:pt x="17385" y="965"/>
                </a:lnTo>
                <a:lnTo>
                  <a:pt x="33273" y="3848"/>
                </a:lnTo>
                <a:lnTo>
                  <a:pt x="71880" y="23367"/>
                </a:lnTo>
                <a:lnTo>
                  <a:pt x="97597" y="55840"/>
                </a:lnTo>
                <a:lnTo>
                  <a:pt x="114373" y="95895"/>
                </a:lnTo>
                <a:lnTo>
                  <a:pt x="120786" y="141614"/>
                </a:lnTo>
                <a:lnTo>
                  <a:pt x="121789" y="172360"/>
                </a:lnTo>
                <a:lnTo>
                  <a:pt x="121535" y="186977"/>
                </a:lnTo>
                <a:lnTo>
                  <a:pt x="117751" y="231426"/>
                </a:lnTo>
                <a:lnTo>
                  <a:pt x="104302" y="274821"/>
                </a:lnTo>
                <a:lnTo>
                  <a:pt x="81874" y="310113"/>
                </a:lnTo>
                <a:lnTo>
                  <a:pt x="47636" y="335157"/>
                </a:lnTo>
                <a:lnTo>
                  <a:pt x="0" y="344707"/>
                </a:lnTo>
                <a:lnTo>
                  <a:pt x="118741" y="344707"/>
                </a:lnTo>
                <a:lnTo>
                  <a:pt x="153856" y="293730"/>
                </a:lnTo>
                <a:lnTo>
                  <a:pt x="166962" y="257320"/>
                </a:lnTo>
                <a:lnTo>
                  <a:pt x="174823" y="216859"/>
                </a:lnTo>
                <a:lnTo>
                  <a:pt x="177452" y="172360"/>
                </a:lnTo>
                <a:lnTo>
                  <a:pt x="175090" y="127758"/>
                </a:lnTo>
                <a:lnTo>
                  <a:pt x="174976" y="126247"/>
                </a:lnTo>
                <a:lnTo>
                  <a:pt x="167775" y="85367"/>
                </a:lnTo>
                <a:lnTo>
                  <a:pt x="155672" y="48855"/>
                </a:lnTo>
                <a:lnTo>
                  <a:pt x="138731" y="17004"/>
                </a:lnTo>
                <a:lnTo>
                  <a:pt x="1236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574272" y="3454612"/>
            <a:ext cx="112341" cy="3863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729303" y="3454612"/>
            <a:ext cx="145245" cy="196933"/>
          </a:xfrm>
          <a:custGeom>
            <a:avLst/>
            <a:gdLst/>
            <a:ahLst/>
            <a:cxnLst/>
            <a:rect l="l" t="t" r="r" b="b"/>
            <a:pathLst>
              <a:path w="319404" h="433070">
                <a:moveTo>
                  <a:pt x="192730" y="0"/>
                </a:moveTo>
                <a:lnTo>
                  <a:pt x="146566" y="4724"/>
                </a:lnTo>
                <a:lnTo>
                  <a:pt x="106893" y="17233"/>
                </a:lnTo>
                <a:lnTo>
                  <a:pt x="73696" y="37527"/>
                </a:lnTo>
                <a:lnTo>
                  <a:pt x="46976" y="65619"/>
                </a:lnTo>
                <a:lnTo>
                  <a:pt x="26428" y="98435"/>
                </a:lnTo>
                <a:lnTo>
                  <a:pt x="11747" y="134502"/>
                </a:lnTo>
                <a:lnTo>
                  <a:pt x="2933" y="173795"/>
                </a:lnTo>
                <a:lnTo>
                  <a:pt x="0" y="216326"/>
                </a:lnTo>
                <a:lnTo>
                  <a:pt x="2933" y="258209"/>
                </a:lnTo>
                <a:lnTo>
                  <a:pt x="11747" y="297147"/>
                </a:lnTo>
                <a:lnTo>
                  <a:pt x="26428" y="333150"/>
                </a:lnTo>
                <a:lnTo>
                  <a:pt x="46976" y="366220"/>
                </a:lnTo>
                <a:lnTo>
                  <a:pt x="73696" y="394680"/>
                </a:lnTo>
                <a:lnTo>
                  <a:pt x="106893" y="415241"/>
                </a:lnTo>
                <a:lnTo>
                  <a:pt x="146566" y="427902"/>
                </a:lnTo>
                <a:lnTo>
                  <a:pt x="192730" y="432652"/>
                </a:lnTo>
                <a:lnTo>
                  <a:pt x="239592" y="427902"/>
                </a:lnTo>
                <a:lnTo>
                  <a:pt x="279773" y="415241"/>
                </a:lnTo>
                <a:lnTo>
                  <a:pt x="313288" y="394680"/>
                </a:lnTo>
                <a:lnTo>
                  <a:pt x="318723" y="388914"/>
                </a:lnTo>
                <a:lnTo>
                  <a:pt x="192730" y="388914"/>
                </a:lnTo>
                <a:lnTo>
                  <a:pt x="161197" y="385422"/>
                </a:lnTo>
                <a:lnTo>
                  <a:pt x="110588" y="359896"/>
                </a:lnTo>
                <a:lnTo>
                  <a:pt x="75918" y="312348"/>
                </a:lnTo>
                <a:lnTo>
                  <a:pt x="58113" y="251580"/>
                </a:lnTo>
                <a:lnTo>
                  <a:pt x="55891" y="216326"/>
                </a:lnTo>
                <a:lnTo>
                  <a:pt x="58113" y="180983"/>
                </a:lnTo>
                <a:lnTo>
                  <a:pt x="75918" y="119402"/>
                </a:lnTo>
                <a:lnTo>
                  <a:pt x="110588" y="71854"/>
                </a:lnTo>
                <a:lnTo>
                  <a:pt x="161197" y="47141"/>
                </a:lnTo>
                <a:lnTo>
                  <a:pt x="192730" y="43750"/>
                </a:lnTo>
                <a:lnTo>
                  <a:pt x="319219" y="43750"/>
                </a:lnTo>
                <a:lnTo>
                  <a:pt x="313288" y="37527"/>
                </a:lnTo>
                <a:lnTo>
                  <a:pt x="279773" y="17233"/>
                </a:lnTo>
                <a:lnTo>
                  <a:pt x="239592" y="4724"/>
                </a:lnTo>
                <a:lnTo>
                  <a:pt x="19273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816950" y="3474507"/>
            <a:ext cx="87782" cy="157084"/>
          </a:xfrm>
          <a:custGeom>
            <a:avLst/>
            <a:gdLst/>
            <a:ahLst/>
            <a:cxnLst/>
            <a:rect l="l" t="t" r="r" b="b"/>
            <a:pathLst>
              <a:path w="193039" h="345440">
                <a:moveTo>
                  <a:pt x="126488" y="0"/>
                </a:moveTo>
                <a:lnTo>
                  <a:pt x="0" y="0"/>
                </a:lnTo>
                <a:lnTo>
                  <a:pt x="31634" y="3403"/>
                </a:lnTo>
                <a:lnTo>
                  <a:pt x="59320" y="12763"/>
                </a:lnTo>
                <a:lnTo>
                  <a:pt x="102854" y="49427"/>
                </a:lnTo>
                <a:lnTo>
                  <a:pt x="128355" y="104937"/>
                </a:lnTo>
                <a:lnTo>
                  <a:pt x="136851" y="172575"/>
                </a:lnTo>
                <a:lnTo>
                  <a:pt x="134730" y="207830"/>
                </a:lnTo>
                <a:lnTo>
                  <a:pt x="117726" y="268598"/>
                </a:lnTo>
                <a:lnTo>
                  <a:pt x="83055" y="316145"/>
                </a:lnTo>
                <a:lnTo>
                  <a:pt x="31634" y="341672"/>
                </a:lnTo>
                <a:lnTo>
                  <a:pt x="0" y="345164"/>
                </a:lnTo>
                <a:lnTo>
                  <a:pt x="125993" y="345164"/>
                </a:lnTo>
                <a:lnTo>
                  <a:pt x="167216" y="289412"/>
                </a:lnTo>
                <a:lnTo>
                  <a:pt x="181389" y="253409"/>
                </a:lnTo>
                <a:lnTo>
                  <a:pt x="189885" y="214459"/>
                </a:lnTo>
                <a:lnTo>
                  <a:pt x="192717" y="172575"/>
                </a:lnTo>
                <a:lnTo>
                  <a:pt x="189885" y="130044"/>
                </a:lnTo>
                <a:lnTo>
                  <a:pt x="181389" y="90751"/>
                </a:lnTo>
                <a:lnTo>
                  <a:pt x="167216" y="54697"/>
                </a:lnTo>
                <a:lnTo>
                  <a:pt x="147379" y="21868"/>
                </a:lnTo>
                <a:lnTo>
                  <a:pt x="12648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930279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51192" y="0"/>
                </a:moveTo>
                <a:lnTo>
                  <a:pt x="0" y="0"/>
                </a:lnTo>
                <a:lnTo>
                  <a:pt x="1409" y="18859"/>
                </a:lnTo>
                <a:lnTo>
                  <a:pt x="2425" y="40550"/>
                </a:lnTo>
                <a:lnTo>
                  <a:pt x="3047" y="65085"/>
                </a:lnTo>
                <a:lnTo>
                  <a:pt x="3125" y="79474"/>
                </a:lnTo>
                <a:lnTo>
                  <a:pt x="3251" y="413590"/>
                </a:lnTo>
                <a:lnTo>
                  <a:pt x="54430" y="413590"/>
                </a:lnTo>
                <a:lnTo>
                  <a:pt x="54430" y="209227"/>
                </a:lnTo>
                <a:lnTo>
                  <a:pt x="54786" y="194940"/>
                </a:lnTo>
                <a:lnTo>
                  <a:pt x="60120" y="150846"/>
                </a:lnTo>
                <a:lnTo>
                  <a:pt x="71105" y="110550"/>
                </a:lnTo>
                <a:lnTo>
                  <a:pt x="87703" y="79474"/>
                </a:lnTo>
                <a:lnTo>
                  <a:pt x="51192" y="79474"/>
                </a:lnTo>
                <a:lnTo>
                  <a:pt x="51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954303" y="3454612"/>
            <a:ext cx="64674" cy="4056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2021062" y="3454612"/>
            <a:ext cx="153908" cy="196933"/>
          </a:xfrm>
          <a:custGeom>
            <a:avLst/>
            <a:gdLst/>
            <a:ahLst/>
            <a:cxnLst/>
            <a:rect l="l" t="t" r="r" b="b"/>
            <a:pathLst>
              <a:path w="338454" h="433070">
                <a:moveTo>
                  <a:pt x="173972" y="0"/>
                </a:moveTo>
                <a:lnTo>
                  <a:pt x="102968" y="15392"/>
                </a:lnTo>
                <a:lnTo>
                  <a:pt x="48563" y="59967"/>
                </a:lnTo>
                <a:lnTo>
                  <a:pt x="27609" y="92225"/>
                </a:lnTo>
                <a:lnTo>
                  <a:pt x="12534" y="129028"/>
                </a:lnTo>
                <a:lnTo>
                  <a:pt x="3340" y="170404"/>
                </a:lnTo>
                <a:lnTo>
                  <a:pt x="0" y="216326"/>
                </a:lnTo>
                <a:lnTo>
                  <a:pt x="2374" y="261499"/>
                </a:lnTo>
                <a:lnTo>
                  <a:pt x="10324" y="302214"/>
                </a:lnTo>
                <a:lnTo>
                  <a:pt x="23824" y="338471"/>
                </a:lnTo>
                <a:lnTo>
                  <a:pt x="68324" y="396953"/>
                </a:lnTo>
                <a:lnTo>
                  <a:pt x="140737" y="428156"/>
                </a:lnTo>
                <a:lnTo>
                  <a:pt x="187726" y="432665"/>
                </a:lnTo>
                <a:lnTo>
                  <a:pt x="218269" y="430938"/>
                </a:lnTo>
                <a:lnTo>
                  <a:pt x="248418" y="426582"/>
                </a:lnTo>
                <a:lnTo>
                  <a:pt x="278161" y="419584"/>
                </a:lnTo>
                <a:lnTo>
                  <a:pt x="307497" y="409971"/>
                </a:lnTo>
                <a:lnTo>
                  <a:pt x="307497" y="388914"/>
                </a:lnTo>
                <a:lnTo>
                  <a:pt x="191777" y="388914"/>
                </a:lnTo>
                <a:lnTo>
                  <a:pt x="160269" y="385663"/>
                </a:lnTo>
                <a:lnTo>
                  <a:pt x="109699" y="362169"/>
                </a:lnTo>
                <a:lnTo>
                  <a:pt x="75397" y="318571"/>
                </a:lnTo>
                <a:lnTo>
                  <a:pt x="57999" y="263073"/>
                </a:lnTo>
                <a:lnTo>
                  <a:pt x="55827" y="230905"/>
                </a:lnTo>
                <a:lnTo>
                  <a:pt x="338243" y="230905"/>
                </a:lnTo>
                <a:lnTo>
                  <a:pt x="338243" y="204985"/>
                </a:lnTo>
                <a:lnTo>
                  <a:pt x="337214" y="187155"/>
                </a:lnTo>
                <a:lnTo>
                  <a:pt x="55827" y="187155"/>
                </a:lnTo>
                <a:lnTo>
                  <a:pt x="57910" y="160676"/>
                </a:lnTo>
                <a:lnTo>
                  <a:pt x="74496" y="111655"/>
                </a:lnTo>
                <a:lnTo>
                  <a:pt x="106651" y="69886"/>
                </a:lnTo>
                <a:lnTo>
                  <a:pt x="150757" y="47204"/>
                </a:lnTo>
                <a:lnTo>
                  <a:pt x="177211" y="43750"/>
                </a:lnTo>
                <a:lnTo>
                  <a:pt x="285298" y="43750"/>
                </a:lnTo>
                <a:lnTo>
                  <a:pt x="277449" y="34797"/>
                </a:lnTo>
                <a:lnTo>
                  <a:pt x="248824" y="16014"/>
                </a:lnTo>
                <a:lnTo>
                  <a:pt x="214332" y="4419"/>
                </a:lnTo>
                <a:lnTo>
                  <a:pt x="173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108264" y="3617462"/>
            <a:ext cx="52843" cy="14149"/>
          </a:xfrm>
          <a:custGeom>
            <a:avLst/>
            <a:gdLst/>
            <a:ahLst/>
            <a:cxnLst/>
            <a:rect l="l" t="t" r="r" b="b"/>
            <a:pathLst>
              <a:path w="116204" h="31115">
                <a:moveTo>
                  <a:pt x="115719" y="0"/>
                </a:moveTo>
                <a:lnTo>
                  <a:pt x="78852" y="15646"/>
                </a:lnTo>
                <a:lnTo>
                  <a:pt x="30745" y="28155"/>
                </a:lnTo>
                <a:lnTo>
                  <a:pt x="0" y="30796"/>
                </a:lnTo>
                <a:lnTo>
                  <a:pt x="115719" y="30796"/>
                </a:lnTo>
                <a:lnTo>
                  <a:pt x="1157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101647" y="3474507"/>
            <a:ext cx="72759" cy="6521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187382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27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2196587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63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896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54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29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365483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91" y="344491"/>
                </a:lnTo>
                <a:lnTo>
                  <a:pt x="56259" y="306074"/>
                </a:lnTo>
                <a:lnTo>
                  <a:pt x="56018" y="287927"/>
                </a:lnTo>
                <a:lnTo>
                  <a:pt x="56259" y="269728"/>
                </a:lnTo>
                <a:lnTo>
                  <a:pt x="58291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450007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39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35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546357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14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555562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76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908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66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42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2724458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78" y="344491"/>
                </a:lnTo>
                <a:lnTo>
                  <a:pt x="56259" y="306074"/>
                </a:lnTo>
                <a:lnTo>
                  <a:pt x="56005" y="287927"/>
                </a:lnTo>
                <a:lnTo>
                  <a:pt x="56259" y="269728"/>
                </a:lnTo>
                <a:lnTo>
                  <a:pt x="58278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2808981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27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22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216488" y="3004161"/>
            <a:ext cx="215702" cy="337558"/>
          </a:xfrm>
          <a:custGeom>
            <a:avLst/>
            <a:gdLst/>
            <a:ahLst/>
            <a:cxnLst/>
            <a:rect l="l" t="t" r="r" b="b"/>
            <a:pathLst>
              <a:path w="474345" h="742315">
                <a:moveTo>
                  <a:pt x="365699" y="0"/>
                </a:moveTo>
                <a:lnTo>
                  <a:pt x="319854" y="2895"/>
                </a:lnTo>
                <a:lnTo>
                  <a:pt x="275697" y="11328"/>
                </a:lnTo>
                <a:lnTo>
                  <a:pt x="233585" y="24980"/>
                </a:lnTo>
                <a:lnTo>
                  <a:pt x="193835" y="43483"/>
                </a:lnTo>
                <a:lnTo>
                  <a:pt x="156828" y="66482"/>
                </a:lnTo>
                <a:lnTo>
                  <a:pt x="122882" y="93660"/>
                </a:lnTo>
                <a:lnTo>
                  <a:pt x="92339" y="124634"/>
                </a:lnTo>
                <a:lnTo>
                  <a:pt x="65555" y="159063"/>
                </a:lnTo>
                <a:lnTo>
                  <a:pt x="42874" y="196616"/>
                </a:lnTo>
                <a:lnTo>
                  <a:pt x="24624" y="236937"/>
                </a:lnTo>
                <a:lnTo>
                  <a:pt x="11175" y="279672"/>
                </a:lnTo>
                <a:lnTo>
                  <a:pt x="2844" y="324476"/>
                </a:lnTo>
                <a:lnTo>
                  <a:pt x="0" y="370995"/>
                </a:lnTo>
                <a:lnTo>
                  <a:pt x="2844" y="417514"/>
                </a:lnTo>
                <a:lnTo>
                  <a:pt x="11175" y="462306"/>
                </a:lnTo>
                <a:lnTo>
                  <a:pt x="24624" y="505028"/>
                </a:lnTo>
                <a:lnTo>
                  <a:pt x="42874" y="545349"/>
                </a:lnTo>
                <a:lnTo>
                  <a:pt x="65555" y="582902"/>
                </a:lnTo>
                <a:lnTo>
                  <a:pt x="92339" y="617331"/>
                </a:lnTo>
                <a:lnTo>
                  <a:pt x="122882" y="648305"/>
                </a:lnTo>
                <a:lnTo>
                  <a:pt x="156828" y="675483"/>
                </a:lnTo>
                <a:lnTo>
                  <a:pt x="193835" y="698482"/>
                </a:lnTo>
                <a:lnTo>
                  <a:pt x="233585" y="716985"/>
                </a:lnTo>
                <a:lnTo>
                  <a:pt x="275697" y="730637"/>
                </a:lnTo>
                <a:lnTo>
                  <a:pt x="319854" y="739083"/>
                </a:lnTo>
                <a:lnTo>
                  <a:pt x="365699" y="741978"/>
                </a:lnTo>
                <a:lnTo>
                  <a:pt x="411533" y="739083"/>
                </a:lnTo>
                <a:lnTo>
                  <a:pt x="455664" y="730637"/>
                </a:lnTo>
                <a:lnTo>
                  <a:pt x="473901" y="724719"/>
                </a:lnTo>
                <a:lnTo>
                  <a:pt x="365699" y="724719"/>
                </a:lnTo>
                <a:lnTo>
                  <a:pt x="318368" y="721494"/>
                </a:lnTo>
                <a:lnTo>
                  <a:pt x="272979" y="712096"/>
                </a:lnTo>
                <a:lnTo>
                  <a:pt x="229940" y="696932"/>
                </a:lnTo>
                <a:lnTo>
                  <a:pt x="189682" y="676435"/>
                </a:lnTo>
                <a:lnTo>
                  <a:pt x="152599" y="651036"/>
                </a:lnTo>
                <a:lnTo>
                  <a:pt x="119122" y="621141"/>
                </a:lnTo>
                <a:lnTo>
                  <a:pt x="89672" y="587169"/>
                </a:lnTo>
                <a:lnTo>
                  <a:pt x="64628" y="549553"/>
                </a:lnTo>
                <a:lnTo>
                  <a:pt x="44448" y="508698"/>
                </a:lnTo>
                <a:lnTo>
                  <a:pt x="29501" y="465049"/>
                </a:lnTo>
                <a:lnTo>
                  <a:pt x="20243" y="419000"/>
                </a:lnTo>
                <a:lnTo>
                  <a:pt x="17068" y="370995"/>
                </a:lnTo>
                <a:lnTo>
                  <a:pt x="20243" y="323016"/>
                </a:lnTo>
                <a:lnTo>
                  <a:pt x="29501" y="276979"/>
                </a:lnTo>
                <a:lnTo>
                  <a:pt x="44448" y="233318"/>
                </a:lnTo>
                <a:lnTo>
                  <a:pt x="64628" y="192450"/>
                </a:lnTo>
                <a:lnTo>
                  <a:pt x="89672" y="154796"/>
                </a:lnTo>
                <a:lnTo>
                  <a:pt x="119122" y="120799"/>
                </a:lnTo>
                <a:lnTo>
                  <a:pt x="152599" y="90866"/>
                </a:lnTo>
                <a:lnTo>
                  <a:pt x="189682" y="65416"/>
                </a:lnTo>
                <a:lnTo>
                  <a:pt x="229940" y="44893"/>
                </a:lnTo>
                <a:lnTo>
                  <a:pt x="272979" y="29704"/>
                </a:lnTo>
                <a:lnTo>
                  <a:pt x="318368" y="20281"/>
                </a:lnTo>
                <a:lnTo>
                  <a:pt x="365699" y="17055"/>
                </a:lnTo>
                <a:lnTo>
                  <a:pt x="473304" y="17055"/>
                </a:lnTo>
                <a:lnTo>
                  <a:pt x="455664" y="11328"/>
                </a:lnTo>
                <a:lnTo>
                  <a:pt x="411533" y="2895"/>
                </a:lnTo>
                <a:lnTo>
                  <a:pt x="36569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382785" y="3011917"/>
            <a:ext cx="166325" cy="321965"/>
          </a:xfrm>
          <a:custGeom>
            <a:avLst/>
            <a:gdLst/>
            <a:ahLst/>
            <a:cxnLst/>
            <a:rect l="l" t="t" r="r" b="b"/>
            <a:pathLst>
              <a:path w="365760" h="708025">
                <a:moveTo>
                  <a:pt x="107604" y="0"/>
                </a:moveTo>
                <a:lnTo>
                  <a:pt x="0" y="0"/>
                </a:lnTo>
                <a:lnTo>
                  <a:pt x="47293" y="3238"/>
                </a:lnTo>
                <a:lnTo>
                  <a:pt x="92669" y="12661"/>
                </a:lnTo>
                <a:lnTo>
                  <a:pt x="135708" y="27850"/>
                </a:lnTo>
                <a:lnTo>
                  <a:pt x="175979" y="48373"/>
                </a:lnTo>
                <a:lnTo>
                  <a:pt x="213087" y="73810"/>
                </a:lnTo>
                <a:lnTo>
                  <a:pt x="246589" y="103743"/>
                </a:lnTo>
                <a:lnTo>
                  <a:pt x="276091" y="137753"/>
                </a:lnTo>
                <a:lnTo>
                  <a:pt x="301172" y="175395"/>
                </a:lnTo>
                <a:lnTo>
                  <a:pt x="321390" y="216262"/>
                </a:lnTo>
                <a:lnTo>
                  <a:pt x="336363" y="259924"/>
                </a:lnTo>
                <a:lnTo>
                  <a:pt x="345647" y="305960"/>
                </a:lnTo>
                <a:lnTo>
                  <a:pt x="348834" y="353940"/>
                </a:lnTo>
                <a:lnTo>
                  <a:pt x="345647" y="401957"/>
                </a:lnTo>
                <a:lnTo>
                  <a:pt x="336363" y="447993"/>
                </a:lnTo>
                <a:lnTo>
                  <a:pt x="321390" y="491655"/>
                </a:lnTo>
                <a:lnTo>
                  <a:pt x="301172" y="532497"/>
                </a:lnTo>
                <a:lnTo>
                  <a:pt x="276091" y="570113"/>
                </a:lnTo>
                <a:lnTo>
                  <a:pt x="246589" y="604085"/>
                </a:lnTo>
                <a:lnTo>
                  <a:pt x="213087" y="633980"/>
                </a:lnTo>
                <a:lnTo>
                  <a:pt x="175979" y="659392"/>
                </a:lnTo>
                <a:lnTo>
                  <a:pt x="135708" y="679877"/>
                </a:lnTo>
                <a:lnTo>
                  <a:pt x="92669" y="695040"/>
                </a:lnTo>
                <a:lnTo>
                  <a:pt x="47293" y="704438"/>
                </a:lnTo>
                <a:lnTo>
                  <a:pt x="0" y="707676"/>
                </a:lnTo>
                <a:lnTo>
                  <a:pt x="108201" y="707676"/>
                </a:lnTo>
                <a:lnTo>
                  <a:pt x="171775" y="681439"/>
                </a:lnTo>
                <a:lnTo>
                  <a:pt x="208770" y="658427"/>
                </a:lnTo>
                <a:lnTo>
                  <a:pt x="242690" y="631262"/>
                </a:lnTo>
                <a:lnTo>
                  <a:pt x="273208" y="600288"/>
                </a:lnTo>
                <a:lnTo>
                  <a:pt x="299966" y="565846"/>
                </a:lnTo>
                <a:lnTo>
                  <a:pt x="322622" y="528293"/>
                </a:lnTo>
                <a:lnTo>
                  <a:pt x="340846" y="487985"/>
                </a:lnTo>
                <a:lnTo>
                  <a:pt x="354295" y="445250"/>
                </a:lnTo>
                <a:lnTo>
                  <a:pt x="362613" y="400458"/>
                </a:lnTo>
                <a:lnTo>
                  <a:pt x="365458" y="353940"/>
                </a:lnTo>
                <a:lnTo>
                  <a:pt x="362613" y="307421"/>
                </a:lnTo>
                <a:lnTo>
                  <a:pt x="354295" y="262616"/>
                </a:lnTo>
                <a:lnTo>
                  <a:pt x="340846" y="219882"/>
                </a:lnTo>
                <a:lnTo>
                  <a:pt x="322622" y="179573"/>
                </a:lnTo>
                <a:lnTo>
                  <a:pt x="299966" y="142020"/>
                </a:lnTo>
                <a:lnTo>
                  <a:pt x="273208" y="107578"/>
                </a:lnTo>
                <a:lnTo>
                  <a:pt x="242690" y="76604"/>
                </a:lnTo>
                <a:lnTo>
                  <a:pt x="208770" y="49439"/>
                </a:lnTo>
                <a:lnTo>
                  <a:pt x="171775" y="26428"/>
                </a:lnTo>
                <a:lnTo>
                  <a:pt x="132063" y="7924"/>
                </a:lnTo>
                <a:lnTo>
                  <a:pt x="107604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2234506" y="3020793"/>
            <a:ext cx="297998" cy="300886"/>
          </a:xfrm>
          <a:custGeom>
            <a:avLst/>
            <a:gdLst/>
            <a:ahLst/>
            <a:cxnLst/>
            <a:rect l="l" t="t" r="r" b="b"/>
            <a:pathLst>
              <a:path w="655320" h="661670">
                <a:moveTo>
                  <a:pt x="327639" y="0"/>
                </a:moveTo>
                <a:lnTo>
                  <a:pt x="279392" y="3594"/>
                </a:lnTo>
                <a:lnTo>
                  <a:pt x="233293" y="14045"/>
                </a:lnTo>
                <a:lnTo>
                  <a:pt x="189847" y="30822"/>
                </a:lnTo>
                <a:lnTo>
                  <a:pt x="149576" y="53402"/>
                </a:lnTo>
                <a:lnTo>
                  <a:pt x="113001" y="81277"/>
                </a:lnTo>
                <a:lnTo>
                  <a:pt x="80630" y="113928"/>
                </a:lnTo>
                <a:lnTo>
                  <a:pt x="52983" y="150834"/>
                </a:lnTo>
                <a:lnTo>
                  <a:pt x="30580" y="191473"/>
                </a:lnTo>
                <a:lnTo>
                  <a:pt x="13931" y="235337"/>
                </a:lnTo>
                <a:lnTo>
                  <a:pt x="3568" y="281894"/>
                </a:lnTo>
                <a:lnTo>
                  <a:pt x="0" y="330623"/>
                </a:lnTo>
                <a:lnTo>
                  <a:pt x="3568" y="379352"/>
                </a:lnTo>
                <a:lnTo>
                  <a:pt x="13931" y="425896"/>
                </a:lnTo>
                <a:lnTo>
                  <a:pt x="30580" y="469761"/>
                </a:lnTo>
                <a:lnTo>
                  <a:pt x="52983" y="510412"/>
                </a:lnTo>
                <a:lnTo>
                  <a:pt x="80630" y="547330"/>
                </a:lnTo>
                <a:lnTo>
                  <a:pt x="113001" y="579994"/>
                </a:lnTo>
                <a:lnTo>
                  <a:pt x="149576" y="607882"/>
                </a:lnTo>
                <a:lnTo>
                  <a:pt x="189847" y="630475"/>
                </a:lnTo>
                <a:lnTo>
                  <a:pt x="233293" y="647264"/>
                </a:lnTo>
                <a:lnTo>
                  <a:pt x="279392" y="657716"/>
                </a:lnTo>
                <a:lnTo>
                  <a:pt x="327639" y="661310"/>
                </a:lnTo>
                <a:lnTo>
                  <a:pt x="375935" y="657716"/>
                </a:lnTo>
                <a:lnTo>
                  <a:pt x="422073" y="647264"/>
                </a:lnTo>
                <a:lnTo>
                  <a:pt x="465519" y="630475"/>
                </a:lnTo>
                <a:lnTo>
                  <a:pt x="505777" y="607882"/>
                </a:lnTo>
                <a:lnTo>
                  <a:pt x="542327" y="579994"/>
                </a:lnTo>
                <a:lnTo>
                  <a:pt x="574660" y="547330"/>
                </a:lnTo>
                <a:lnTo>
                  <a:pt x="602269" y="510412"/>
                </a:lnTo>
                <a:lnTo>
                  <a:pt x="624633" y="469761"/>
                </a:lnTo>
                <a:lnTo>
                  <a:pt x="641244" y="425896"/>
                </a:lnTo>
                <a:lnTo>
                  <a:pt x="651582" y="379352"/>
                </a:lnTo>
                <a:lnTo>
                  <a:pt x="655138" y="330623"/>
                </a:lnTo>
                <a:lnTo>
                  <a:pt x="651582" y="281894"/>
                </a:lnTo>
                <a:lnTo>
                  <a:pt x="641244" y="235337"/>
                </a:lnTo>
                <a:lnTo>
                  <a:pt x="624633" y="191473"/>
                </a:lnTo>
                <a:lnTo>
                  <a:pt x="602269" y="150834"/>
                </a:lnTo>
                <a:lnTo>
                  <a:pt x="574660" y="113928"/>
                </a:lnTo>
                <a:lnTo>
                  <a:pt x="542327" y="81277"/>
                </a:lnTo>
                <a:lnTo>
                  <a:pt x="505777" y="53402"/>
                </a:lnTo>
                <a:lnTo>
                  <a:pt x="465519" y="30822"/>
                </a:lnTo>
                <a:lnTo>
                  <a:pt x="422073" y="14045"/>
                </a:lnTo>
                <a:lnTo>
                  <a:pt x="375935" y="3594"/>
                </a:lnTo>
                <a:lnTo>
                  <a:pt x="327639" y="0"/>
                </a:lnTo>
                <a:close/>
              </a:path>
            </a:pathLst>
          </a:custGeom>
          <a:solidFill>
            <a:srgbClr val="EE3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2340535" y="3265885"/>
            <a:ext cx="19347" cy="7796"/>
          </a:xfrm>
          <a:custGeom>
            <a:avLst/>
            <a:gdLst/>
            <a:ahLst/>
            <a:cxnLst/>
            <a:rect l="l" t="t" r="r" b="b"/>
            <a:pathLst>
              <a:path w="42545" h="17145">
                <a:moveTo>
                  <a:pt x="3251" y="0"/>
                </a:moveTo>
                <a:lnTo>
                  <a:pt x="0" y="12572"/>
                </a:lnTo>
                <a:lnTo>
                  <a:pt x="4305" y="14820"/>
                </a:lnTo>
                <a:lnTo>
                  <a:pt x="11112" y="16712"/>
                </a:lnTo>
                <a:lnTo>
                  <a:pt x="18528" y="16712"/>
                </a:lnTo>
                <a:lnTo>
                  <a:pt x="29425" y="15315"/>
                </a:lnTo>
                <a:lnTo>
                  <a:pt x="37260" y="11467"/>
                </a:lnTo>
                <a:lnTo>
                  <a:pt x="41985" y="5638"/>
                </a:lnTo>
                <a:lnTo>
                  <a:pt x="42213" y="4571"/>
                </a:lnTo>
                <a:lnTo>
                  <a:pt x="13410" y="4571"/>
                </a:lnTo>
                <a:lnTo>
                  <a:pt x="6680" y="2285"/>
                </a:lnTo>
                <a:lnTo>
                  <a:pt x="3251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2341136" y="3246712"/>
            <a:ext cx="19347" cy="21368"/>
          </a:xfrm>
          <a:custGeom>
            <a:avLst/>
            <a:gdLst/>
            <a:ahLst/>
            <a:cxnLst/>
            <a:rect l="l" t="t" r="r" b="b"/>
            <a:pathLst>
              <a:path w="42545" h="46990">
                <a:moveTo>
                  <a:pt x="30339" y="0"/>
                </a:moveTo>
                <a:lnTo>
                  <a:pt x="23557" y="0"/>
                </a:lnTo>
                <a:lnTo>
                  <a:pt x="13868" y="1396"/>
                </a:lnTo>
                <a:lnTo>
                  <a:pt x="6438" y="5295"/>
                </a:lnTo>
                <a:lnTo>
                  <a:pt x="1689" y="11201"/>
                </a:lnTo>
                <a:lnTo>
                  <a:pt x="0" y="18643"/>
                </a:lnTo>
                <a:lnTo>
                  <a:pt x="0" y="25196"/>
                </a:lnTo>
                <a:lnTo>
                  <a:pt x="4686" y="31647"/>
                </a:lnTo>
                <a:lnTo>
                  <a:pt x="16573" y="35343"/>
                </a:lnTo>
                <a:lnTo>
                  <a:pt x="23100" y="37591"/>
                </a:lnTo>
                <a:lnTo>
                  <a:pt x="25056" y="39038"/>
                </a:lnTo>
                <a:lnTo>
                  <a:pt x="25056" y="45045"/>
                </a:lnTo>
                <a:lnTo>
                  <a:pt x="22948" y="46734"/>
                </a:lnTo>
                <a:lnTo>
                  <a:pt x="40892" y="46734"/>
                </a:lnTo>
                <a:lnTo>
                  <a:pt x="42239" y="40511"/>
                </a:lnTo>
                <a:lnTo>
                  <a:pt x="42035" y="32663"/>
                </a:lnTo>
                <a:lnTo>
                  <a:pt x="37565" y="26859"/>
                </a:lnTo>
                <a:lnTo>
                  <a:pt x="19532" y="20662"/>
                </a:lnTo>
                <a:lnTo>
                  <a:pt x="17208" y="19430"/>
                </a:lnTo>
                <a:lnTo>
                  <a:pt x="17208" y="13868"/>
                </a:lnTo>
                <a:lnTo>
                  <a:pt x="19963" y="12394"/>
                </a:lnTo>
                <a:lnTo>
                  <a:pt x="37540" y="12394"/>
                </a:lnTo>
                <a:lnTo>
                  <a:pt x="39902" y="3555"/>
                </a:lnTo>
                <a:lnTo>
                  <a:pt x="36346" y="1485"/>
                </a:lnTo>
                <a:lnTo>
                  <a:pt x="303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2354343" y="3252348"/>
            <a:ext cx="4043" cy="1444"/>
          </a:xfrm>
          <a:custGeom>
            <a:avLst/>
            <a:gdLst/>
            <a:ahLst/>
            <a:cxnLst/>
            <a:rect l="l" t="t" r="r" b="b"/>
            <a:pathLst>
              <a:path w="8889" h="3175">
                <a:moveTo>
                  <a:pt x="8496" y="0"/>
                </a:moveTo>
                <a:lnTo>
                  <a:pt x="0" y="0"/>
                </a:lnTo>
                <a:lnTo>
                  <a:pt x="4952" y="1473"/>
                </a:lnTo>
                <a:lnTo>
                  <a:pt x="7708" y="2920"/>
                </a:lnTo>
                <a:lnTo>
                  <a:pt x="849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369642" y="3246712"/>
            <a:ext cx="25121" cy="26277"/>
          </a:xfrm>
          <a:custGeom>
            <a:avLst/>
            <a:gdLst/>
            <a:ahLst/>
            <a:cxnLst/>
            <a:rect l="l" t="t" r="r" b="b"/>
            <a:pathLst>
              <a:path w="55245" h="57784">
                <a:moveTo>
                  <a:pt x="29158" y="0"/>
                </a:moveTo>
                <a:lnTo>
                  <a:pt x="16192" y="2616"/>
                </a:lnTo>
                <a:lnTo>
                  <a:pt x="7099" y="9423"/>
                </a:lnTo>
                <a:lnTo>
                  <a:pt x="1752" y="18846"/>
                </a:lnTo>
                <a:lnTo>
                  <a:pt x="0" y="29298"/>
                </a:lnTo>
                <a:lnTo>
                  <a:pt x="2095" y="40981"/>
                </a:lnTo>
                <a:lnTo>
                  <a:pt x="8153" y="49833"/>
                </a:lnTo>
                <a:lnTo>
                  <a:pt x="17830" y="55434"/>
                </a:lnTo>
                <a:lnTo>
                  <a:pt x="30809" y="57389"/>
                </a:lnTo>
                <a:lnTo>
                  <a:pt x="38543" y="57389"/>
                </a:lnTo>
                <a:lnTo>
                  <a:pt x="45617" y="56132"/>
                </a:lnTo>
                <a:lnTo>
                  <a:pt x="51573" y="54037"/>
                </a:lnTo>
                <a:lnTo>
                  <a:pt x="49681" y="44893"/>
                </a:lnTo>
                <a:lnTo>
                  <a:pt x="25081" y="44893"/>
                </a:lnTo>
                <a:lnTo>
                  <a:pt x="17538" y="41337"/>
                </a:lnTo>
                <a:lnTo>
                  <a:pt x="17144" y="34301"/>
                </a:lnTo>
                <a:lnTo>
                  <a:pt x="54202" y="34301"/>
                </a:lnTo>
                <a:lnTo>
                  <a:pt x="54799" y="30530"/>
                </a:lnTo>
                <a:lnTo>
                  <a:pt x="54799" y="27215"/>
                </a:lnTo>
                <a:lnTo>
                  <a:pt x="54151" y="22656"/>
                </a:lnTo>
                <a:lnTo>
                  <a:pt x="16928" y="22656"/>
                </a:lnTo>
                <a:lnTo>
                  <a:pt x="17538" y="18058"/>
                </a:lnTo>
                <a:lnTo>
                  <a:pt x="20573" y="11417"/>
                </a:lnTo>
                <a:lnTo>
                  <a:pt x="50354" y="11417"/>
                </a:lnTo>
                <a:lnTo>
                  <a:pt x="48919" y="8623"/>
                </a:lnTo>
                <a:lnTo>
                  <a:pt x="40981" y="2387"/>
                </a:lnTo>
                <a:lnTo>
                  <a:pt x="291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2387619" y="3265989"/>
            <a:ext cx="4620" cy="1155"/>
          </a:xfrm>
          <a:custGeom>
            <a:avLst/>
            <a:gdLst/>
            <a:ahLst/>
            <a:cxnLst/>
            <a:rect l="l" t="t" r="r" b="b"/>
            <a:pathLst>
              <a:path w="10160" h="2540">
                <a:moveTo>
                  <a:pt x="9639" y="0"/>
                </a:moveTo>
                <a:lnTo>
                  <a:pt x="4952" y="1460"/>
                </a:lnTo>
                <a:lnTo>
                  <a:pt x="0" y="2501"/>
                </a:lnTo>
                <a:lnTo>
                  <a:pt x="10159" y="2501"/>
                </a:lnTo>
                <a:lnTo>
                  <a:pt x="96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386147" y="3251903"/>
            <a:ext cx="8374" cy="5198"/>
          </a:xfrm>
          <a:custGeom>
            <a:avLst/>
            <a:gdLst/>
            <a:ahLst/>
            <a:cxnLst/>
            <a:rect l="l" t="t" r="r" b="b"/>
            <a:pathLst>
              <a:path w="18414" h="11429">
                <a:moveTo>
                  <a:pt x="14058" y="0"/>
                </a:moveTo>
                <a:lnTo>
                  <a:pt x="0" y="0"/>
                </a:lnTo>
                <a:lnTo>
                  <a:pt x="1714" y="6641"/>
                </a:lnTo>
                <a:lnTo>
                  <a:pt x="1777" y="11239"/>
                </a:lnTo>
                <a:lnTo>
                  <a:pt x="17855" y="11239"/>
                </a:lnTo>
                <a:lnTo>
                  <a:pt x="17093" y="5930"/>
                </a:lnTo>
                <a:lnTo>
                  <a:pt x="140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2307271" y="3252712"/>
            <a:ext cx="25121" cy="21079"/>
          </a:xfrm>
          <a:custGeom>
            <a:avLst/>
            <a:gdLst/>
            <a:ahLst/>
            <a:cxnLst/>
            <a:rect l="l" t="t" r="r" b="b"/>
            <a:pathLst>
              <a:path w="55245" h="46354">
                <a:moveTo>
                  <a:pt x="51852" y="0"/>
                </a:moveTo>
                <a:lnTo>
                  <a:pt x="34047" y="0"/>
                </a:lnTo>
                <a:lnTo>
                  <a:pt x="35990" y="4305"/>
                </a:lnTo>
                <a:lnTo>
                  <a:pt x="35990" y="7899"/>
                </a:lnTo>
                <a:lnTo>
                  <a:pt x="21144" y="9143"/>
                </a:lnTo>
                <a:lnTo>
                  <a:pt x="9791" y="12991"/>
                </a:lnTo>
                <a:lnTo>
                  <a:pt x="2552" y="19532"/>
                </a:lnTo>
                <a:lnTo>
                  <a:pt x="0" y="28917"/>
                </a:lnTo>
                <a:lnTo>
                  <a:pt x="0" y="37603"/>
                </a:lnTo>
                <a:lnTo>
                  <a:pt x="7416" y="45744"/>
                </a:lnTo>
                <a:lnTo>
                  <a:pt x="26859" y="45744"/>
                </a:lnTo>
                <a:lnTo>
                  <a:pt x="33222" y="43140"/>
                </a:lnTo>
                <a:lnTo>
                  <a:pt x="37210" y="38911"/>
                </a:lnTo>
                <a:lnTo>
                  <a:pt x="54913" y="38911"/>
                </a:lnTo>
                <a:lnTo>
                  <a:pt x="54837" y="33793"/>
                </a:lnTo>
                <a:lnTo>
                  <a:pt x="21995" y="33793"/>
                </a:lnTo>
                <a:lnTo>
                  <a:pt x="18566" y="31495"/>
                </a:lnTo>
                <a:lnTo>
                  <a:pt x="18566" y="20649"/>
                </a:lnTo>
                <a:lnTo>
                  <a:pt x="26415" y="18503"/>
                </a:lnTo>
                <a:lnTo>
                  <a:pt x="54837" y="18503"/>
                </a:lnTo>
                <a:lnTo>
                  <a:pt x="54837" y="12128"/>
                </a:lnTo>
                <a:lnTo>
                  <a:pt x="53516" y="2857"/>
                </a:lnTo>
                <a:lnTo>
                  <a:pt x="5185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2324302" y="3270407"/>
            <a:ext cx="8374" cy="2599"/>
          </a:xfrm>
          <a:custGeom>
            <a:avLst/>
            <a:gdLst/>
            <a:ahLst/>
            <a:cxnLst/>
            <a:rect l="l" t="t" r="r" b="b"/>
            <a:pathLst>
              <a:path w="18414" h="5715">
                <a:moveTo>
                  <a:pt x="17462" y="0"/>
                </a:moveTo>
                <a:lnTo>
                  <a:pt x="0" y="0"/>
                </a:lnTo>
                <a:lnTo>
                  <a:pt x="1269" y="5549"/>
                </a:lnTo>
                <a:lnTo>
                  <a:pt x="18389" y="5549"/>
                </a:lnTo>
                <a:lnTo>
                  <a:pt x="17550" y="2755"/>
                </a:lnTo>
                <a:lnTo>
                  <a:pt x="1746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321322" y="3261132"/>
            <a:ext cx="10973" cy="7219"/>
          </a:xfrm>
          <a:custGeom>
            <a:avLst/>
            <a:gdLst/>
            <a:ahLst/>
            <a:cxnLst/>
            <a:rect l="l" t="t" r="r" b="b"/>
            <a:pathLst>
              <a:path w="24129" h="15875">
                <a:moveTo>
                  <a:pt x="23938" y="0"/>
                </a:moveTo>
                <a:lnTo>
                  <a:pt x="5486" y="0"/>
                </a:lnTo>
                <a:lnTo>
                  <a:pt x="5486" y="7010"/>
                </a:lnTo>
                <a:lnTo>
                  <a:pt x="5257" y="8051"/>
                </a:lnTo>
                <a:lnTo>
                  <a:pt x="5257" y="8927"/>
                </a:lnTo>
                <a:lnTo>
                  <a:pt x="3797" y="12394"/>
                </a:lnTo>
                <a:lnTo>
                  <a:pt x="0" y="15290"/>
                </a:lnTo>
                <a:lnTo>
                  <a:pt x="23938" y="15290"/>
                </a:lnTo>
                <a:lnTo>
                  <a:pt x="2393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309281" y="3247404"/>
            <a:ext cx="21657" cy="7508"/>
          </a:xfrm>
          <a:custGeom>
            <a:avLst/>
            <a:gdLst/>
            <a:ahLst/>
            <a:cxnLst/>
            <a:rect l="l" t="t" r="r" b="b"/>
            <a:pathLst>
              <a:path w="47625" h="16509">
                <a:moveTo>
                  <a:pt x="23710" y="0"/>
                </a:moveTo>
                <a:lnTo>
                  <a:pt x="12712" y="0"/>
                </a:lnTo>
                <a:lnTo>
                  <a:pt x="4216" y="2781"/>
                </a:lnTo>
                <a:lnTo>
                  <a:pt x="0" y="4927"/>
                </a:lnTo>
                <a:lnTo>
                  <a:pt x="3568" y="15976"/>
                </a:lnTo>
                <a:lnTo>
                  <a:pt x="7416" y="13639"/>
                </a:lnTo>
                <a:lnTo>
                  <a:pt x="13995" y="11671"/>
                </a:lnTo>
                <a:lnTo>
                  <a:pt x="47433" y="11671"/>
                </a:lnTo>
                <a:lnTo>
                  <a:pt x="44690" y="6959"/>
                </a:lnTo>
                <a:lnTo>
                  <a:pt x="36460" y="1866"/>
                </a:lnTo>
                <a:lnTo>
                  <a:pt x="2371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436169" y="3248663"/>
            <a:ext cx="23101" cy="24256"/>
          </a:xfrm>
          <a:custGeom>
            <a:avLst/>
            <a:gdLst/>
            <a:ahLst/>
            <a:cxnLst/>
            <a:rect l="l" t="t" r="r" b="b"/>
            <a:pathLst>
              <a:path w="50800" h="53340">
                <a:moveTo>
                  <a:pt x="14655" y="0"/>
                </a:moveTo>
                <a:lnTo>
                  <a:pt x="0" y="0"/>
                </a:lnTo>
                <a:lnTo>
                  <a:pt x="203" y="4368"/>
                </a:lnTo>
                <a:lnTo>
                  <a:pt x="317" y="7365"/>
                </a:lnTo>
                <a:lnTo>
                  <a:pt x="419" y="53122"/>
                </a:lnTo>
                <a:lnTo>
                  <a:pt x="17169" y="53122"/>
                </a:lnTo>
                <a:lnTo>
                  <a:pt x="17169" y="21005"/>
                </a:lnTo>
                <a:lnTo>
                  <a:pt x="17347" y="19341"/>
                </a:lnTo>
                <a:lnTo>
                  <a:pt x="17754" y="18312"/>
                </a:lnTo>
                <a:lnTo>
                  <a:pt x="18795" y="15176"/>
                </a:lnTo>
                <a:lnTo>
                  <a:pt x="21691" y="12128"/>
                </a:lnTo>
                <a:lnTo>
                  <a:pt x="50227" y="12128"/>
                </a:lnTo>
                <a:lnTo>
                  <a:pt x="50138" y="11493"/>
                </a:lnTo>
                <a:lnTo>
                  <a:pt x="47814" y="7365"/>
                </a:lnTo>
                <a:lnTo>
                  <a:pt x="15455" y="7365"/>
                </a:lnTo>
                <a:lnTo>
                  <a:pt x="146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450908" y="3254179"/>
            <a:ext cx="8951" cy="18769"/>
          </a:xfrm>
          <a:custGeom>
            <a:avLst/>
            <a:gdLst/>
            <a:ahLst/>
            <a:cxnLst/>
            <a:rect l="l" t="t" r="r" b="b"/>
            <a:pathLst>
              <a:path w="19685" h="41275">
                <a:moveTo>
                  <a:pt x="17817" y="0"/>
                </a:moveTo>
                <a:lnTo>
                  <a:pt x="0" y="0"/>
                </a:lnTo>
                <a:lnTo>
                  <a:pt x="2463" y="4533"/>
                </a:lnTo>
                <a:lnTo>
                  <a:pt x="2463" y="41007"/>
                </a:lnTo>
                <a:lnTo>
                  <a:pt x="19163" y="41007"/>
                </a:lnTo>
                <a:lnTo>
                  <a:pt x="19087" y="8889"/>
                </a:lnTo>
                <a:lnTo>
                  <a:pt x="17817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443290" y="3248097"/>
            <a:ext cx="14726" cy="4043"/>
          </a:xfrm>
          <a:custGeom>
            <a:avLst/>
            <a:gdLst/>
            <a:ahLst/>
            <a:cxnLst/>
            <a:rect l="l" t="t" r="r" b="b"/>
            <a:pathLst>
              <a:path w="32385" h="8890">
                <a:moveTo>
                  <a:pt x="16750" y="0"/>
                </a:moveTo>
                <a:lnTo>
                  <a:pt x="7759" y="0"/>
                </a:lnTo>
                <a:lnTo>
                  <a:pt x="2095" y="5143"/>
                </a:lnTo>
                <a:lnTo>
                  <a:pt x="0" y="8610"/>
                </a:lnTo>
                <a:lnTo>
                  <a:pt x="32168" y="8610"/>
                </a:lnTo>
                <a:lnTo>
                  <a:pt x="30479" y="5625"/>
                </a:lnTo>
                <a:lnTo>
                  <a:pt x="24408" y="1396"/>
                </a:lnTo>
                <a:lnTo>
                  <a:pt x="1675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2402900" y="3252712"/>
            <a:ext cx="24544" cy="21079"/>
          </a:xfrm>
          <a:custGeom>
            <a:avLst/>
            <a:gdLst/>
            <a:ahLst/>
            <a:cxnLst/>
            <a:rect l="l" t="t" r="r" b="b"/>
            <a:pathLst>
              <a:path w="53975" h="46354">
                <a:moveTo>
                  <a:pt x="50455" y="0"/>
                </a:moveTo>
                <a:lnTo>
                  <a:pt x="33184" y="0"/>
                </a:lnTo>
                <a:lnTo>
                  <a:pt x="34809" y="4305"/>
                </a:lnTo>
                <a:lnTo>
                  <a:pt x="34809" y="7899"/>
                </a:lnTo>
                <a:lnTo>
                  <a:pt x="20509" y="9143"/>
                </a:lnTo>
                <a:lnTo>
                  <a:pt x="9537" y="12991"/>
                </a:lnTo>
                <a:lnTo>
                  <a:pt x="2489" y="19532"/>
                </a:lnTo>
                <a:lnTo>
                  <a:pt x="0" y="28917"/>
                </a:lnTo>
                <a:lnTo>
                  <a:pt x="0" y="37603"/>
                </a:lnTo>
                <a:lnTo>
                  <a:pt x="7175" y="45744"/>
                </a:lnTo>
                <a:lnTo>
                  <a:pt x="26123" y="45744"/>
                </a:lnTo>
                <a:lnTo>
                  <a:pt x="32536" y="43140"/>
                </a:lnTo>
                <a:lnTo>
                  <a:pt x="36244" y="38911"/>
                </a:lnTo>
                <a:lnTo>
                  <a:pt x="53452" y="38911"/>
                </a:lnTo>
                <a:lnTo>
                  <a:pt x="53351" y="33793"/>
                </a:lnTo>
                <a:lnTo>
                  <a:pt x="21208" y="33793"/>
                </a:lnTo>
                <a:lnTo>
                  <a:pt x="18109" y="31495"/>
                </a:lnTo>
                <a:lnTo>
                  <a:pt x="18109" y="20649"/>
                </a:lnTo>
                <a:lnTo>
                  <a:pt x="25754" y="18503"/>
                </a:lnTo>
                <a:lnTo>
                  <a:pt x="53351" y="18503"/>
                </a:lnTo>
                <a:lnTo>
                  <a:pt x="53351" y="12128"/>
                </a:lnTo>
                <a:lnTo>
                  <a:pt x="52081" y="2857"/>
                </a:lnTo>
                <a:lnTo>
                  <a:pt x="504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419578" y="3270407"/>
            <a:ext cx="8085" cy="2599"/>
          </a:xfrm>
          <a:custGeom>
            <a:avLst/>
            <a:gdLst/>
            <a:ahLst/>
            <a:cxnLst/>
            <a:rect l="l" t="t" r="r" b="b"/>
            <a:pathLst>
              <a:path w="17779" h="5715">
                <a:moveTo>
                  <a:pt x="16776" y="0"/>
                </a:moveTo>
                <a:lnTo>
                  <a:pt x="0" y="0"/>
                </a:lnTo>
                <a:lnTo>
                  <a:pt x="1003" y="5549"/>
                </a:lnTo>
                <a:lnTo>
                  <a:pt x="17716" y="5549"/>
                </a:lnTo>
                <a:lnTo>
                  <a:pt x="16877" y="2755"/>
                </a:lnTo>
                <a:lnTo>
                  <a:pt x="1677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2416586" y="3261132"/>
            <a:ext cx="10684" cy="7219"/>
          </a:xfrm>
          <a:custGeom>
            <a:avLst/>
            <a:gdLst/>
            <a:ahLst/>
            <a:cxnLst/>
            <a:rect l="l" t="t" r="r" b="b"/>
            <a:pathLst>
              <a:path w="23495" h="15875">
                <a:moveTo>
                  <a:pt x="23265" y="0"/>
                </a:moveTo>
                <a:lnTo>
                  <a:pt x="5371" y="0"/>
                </a:lnTo>
                <a:lnTo>
                  <a:pt x="5371" y="8051"/>
                </a:lnTo>
                <a:lnTo>
                  <a:pt x="5156" y="8927"/>
                </a:lnTo>
                <a:lnTo>
                  <a:pt x="3873" y="12394"/>
                </a:lnTo>
                <a:lnTo>
                  <a:pt x="0" y="15290"/>
                </a:lnTo>
                <a:lnTo>
                  <a:pt x="23265" y="15290"/>
                </a:lnTo>
                <a:lnTo>
                  <a:pt x="2326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2404881" y="3247404"/>
            <a:ext cx="21079" cy="7508"/>
          </a:xfrm>
          <a:custGeom>
            <a:avLst/>
            <a:gdLst/>
            <a:ahLst/>
            <a:cxnLst/>
            <a:rect l="l" t="t" r="r" b="b"/>
            <a:pathLst>
              <a:path w="46354" h="16509">
                <a:moveTo>
                  <a:pt x="22846" y="0"/>
                </a:moveTo>
                <a:lnTo>
                  <a:pt x="12166" y="0"/>
                </a:lnTo>
                <a:lnTo>
                  <a:pt x="4101" y="2781"/>
                </a:lnTo>
                <a:lnTo>
                  <a:pt x="0" y="4927"/>
                </a:lnTo>
                <a:lnTo>
                  <a:pt x="3238" y="15976"/>
                </a:lnTo>
                <a:lnTo>
                  <a:pt x="7188" y="13639"/>
                </a:lnTo>
                <a:lnTo>
                  <a:pt x="13575" y="11671"/>
                </a:lnTo>
                <a:lnTo>
                  <a:pt x="46112" y="11671"/>
                </a:lnTo>
                <a:lnTo>
                  <a:pt x="43420" y="6959"/>
                </a:lnTo>
                <a:lnTo>
                  <a:pt x="35368" y="1866"/>
                </a:lnTo>
                <a:lnTo>
                  <a:pt x="2284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2308716" y="3075541"/>
            <a:ext cx="150323" cy="15236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63" y="1661686"/>
            <a:ext cx="9142364" cy="5196487"/>
          </a:xfrm>
          <a:custGeom>
            <a:avLst/>
            <a:gdLst/>
            <a:ahLst/>
            <a:cxnLst/>
            <a:rect l="l" t="t" r="r" b="b"/>
            <a:pathLst>
              <a:path w="20104735" h="11427460">
                <a:moveTo>
                  <a:pt x="0" y="11426952"/>
                </a:moveTo>
                <a:lnTo>
                  <a:pt x="20104099" y="11426952"/>
                </a:lnTo>
                <a:lnTo>
                  <a:pt x="20104099" y="288"/>
                </a:lnTo>
                <a:lnTo>
                  <a:pt x="0" y="288"/>
                </a:lnTo>
                <a:lnTo>
                  <a:pt x="0" y="1142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 txBox="1"/>
          <p:nvPr/>
        </p:nvSpPr>
        <p:spPr>
          <a:xfrm>
            <a:off x="657581" y="2118910"/>
            <a:ext cx="866274" cy="383627"/>
          </a:xfrm>
          <a:prstGeom prst="rect">
            <a:avLst/>
          </a:prstGeom>
        </p:spPr>
        <p:txBody>
          <a:bodyPr vert="horz" wrap="square" lIns="0" tIns="5775" rIns="0" bIns="0" rtlCol="0">
            <a:spAutoFit/>
          </a:bodyPr>
          <a:lstStyle/>
          <a:p>
            <a:pPr marL="5775">
              <a:spcBef>
                <a:spcPts val="45"/>
              </a:spcBef>
            </a:pPr>
            <a:r>
              <a:rPr sz="2455" b="1" i="1" dirty="0">
                <a:latin typeface="Arial"/>
                <a:cs typeface="Arial"/>
              </a:rPr>
              <a:t>Logo</a:t>
            </a:r>
            <a:r>
              <a:rPr sz="2183" b="1" i="1" dirty="0">
                <a:latin typeface="Arial"/>
                <a:cs typeface="Arial"/>
              </a:rPr>
              <a:t>:</a:t>
            </a:r>
            <a:endParaRPr sz="2183">
              <a:latin typeface="Arial"/>
              <a:cs typeface="Arial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4138387" y="2153560"/>
            <a:ext cx="3357099" cy="341757"/>
          </a:xfrm>
          <a:prstGeom prst="rect">
            <a:avLst/>
          </a:prstGeom>
        </p:spPr>
        <p:txBody>
          <a:bodyPr vert="horz" wrap="square" lIns="0" tIns="5775" rIns="0" bIns="0" rtlCol="0">
            <a:spAutoFit/>
          </a:bodyPr>
          <a:lstStyle/>
          <a:p>
            <a:pPr marL="5775">
              <a:spcBef>
                <a:spcPts val="45"/>
              </a:spcBef>
              <a:tabLst>
                <a:tab pos="2366179" algn="l"/>
              </a:tabLst>
            </a:pPr>
            <a:r>
              <a:rPr sz="2183" b="1" i="1" spc="-2" dirty="0">
                <a:latin typeface="Arial"/>
                <a:cs typeface="Arial"/>
              </a:rPr>
              <a:t>Mascot</a:t>
            </a:r>
            <a:r>
              <a:rPr sz="2183" b="1" i="1" spc="-5" dirty="0">
                <a:latin typeface="Arial"/>
                <a:cs typeface="Arial"/>
              </a:rPr>
              <a:t>s</a:t>
            </a:r>
            <a:r>
              <a:rPr sz="2183" b="1" i="1" dirty="0">
                <a:latin typeface="Arial"/>
                <a:cs typeface="Arial"/>
              </a:rPr>
              <a:t>:</a:t>
            </a:r>
            <a:r>
              <a:rPr sz="2183" b="1" i="1" spc="32" dirty="0">
                <a:latin typeface="Arial"/>
                <a:cs typeface="Arial"/>
              </a:rPr>
              <a:t> </a:t>
            </a:r>
            <a:r>
              <a:rPr sz="2183" b="1" i="1" dirty="0">
                <a:solidFill>
                  <a:srgbClr val="006FC0"/>
                </a:solidFill>
                <a:latin typeface="Arial"/>
                <a:cs typeface="Arial"/>
              </a:rPr>
              <a:t>S</a:t>
            </a:r>
            <a:r>
              <a:rPr sz="2183" b="1" i="1" spc="-2" dirty="0">
                <a:solidFill>
                  <a:srgbClr val="006FC0"/>
                </a:solidFill>
                <a:latin typeface="Arial"/>
                <a:cs typeface="Arial"/>
              </a:rPr>
              <a:t>kill</a:t>
            </a:r>
            <a:r>
              <a:rPr sz="2183" b="1" i="1" dirty="0">
                <a:solidFill>
                  <a:srgbClr val="006FC0"/>
                </a:solidFill>
                <a:latin typeface="Arial"/>
                <a:cs typeface="Arial"/>
              </a:rPr>
              <a:t>a</a:t>
            </a:r>
            <a:r>
              <a:rPr sz="2183" b="1" i="1" spc="14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183" b="1" i="1" dirty="0">
                <a:solidFill>
                  <a:srgbClr val="006FC0"/>
                </a:solidFill>
                <a:latin typeface="Arial"/>
                <a:cs typeface="Arial"/>
              </a:rPr>
              <a:t>&amp;	S</a:t>
            </a:r>
            <a:r>
              <a:rPr sz="2183" b="1" i="1" spc="-2" dirty="0">
                <a:solidFill>
                  <a:srgbClr val="006FC0"/>
                </a:solidFill>
                <a:latin typeface="Arial"/>
                <a:cs typeface="Arial"/>
              </a:rPr>
              <a:t>killio</a:t>
            </a:r>
            <a:r>
              <a:rPr sz="2183" b="1" i="1" dirty="0">
                <a:solidFill>
                  <a:srgbClr val="006FC0"/>
                </a:solidFill>
                <a:latin typeface="Arial"/>
                <a:cs typeface="Arial"/>
              </a:rPr>
              <a:t>n</a:t>
            </a:r>
            <a:endParaRPr sz="2183">
              <a:latin typeface="Arial"/>
              <a:cs typeface="Arial"/>
            </a:endParaRPr>
          </a:p>
        </p:txBody>
      </p:sp>
      <p:sp>
        <p:nvSpPr>
          <p:cNvPr id="138" name="object 138"/>
          <p:cNvSpPr/>
          <p:nvPr/>
        </p:nvSpPr>
        <p:spPr>
          <a:xfrm>
            <a:off x="829814" y="2711715"/>
            <a:ext cx="2634770" cy="255367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5299786" y="2683302"/>
            <a:ext cx="2476653" cy="3083828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Title 140">
            <a:extLst>
              <a:ext uri="{FF2B5EF4-FFF2-40B4-BE49-F238E27FC236}">
                <a16:creationId xmlns:a16="http://schemas.microsoft.com/office/drawing/2014/main" id="{981D4105-CF7B-4483-A1EE-EFAEF3671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83882" y="5912850"/>
            <a:ext cx="54286" cy="74211"/>
          </a:xfrm>
          <a:custGeom>
            <a:avLst/>
            <a:gdLst/>
            <a:ahLst/>
            <a:cxnLst/>
            <a:rect l="l" t="t" r="r" b="b"/>
            <a:pathLst>
              <a:path w="119379" h="163194">
                <a:moveTo>
                  <a:pt x="98364" y="27527"/>
                </a:moveTo>
                <a:lnTo>
                  <a:pt x="114436" y="77302"/>
                </a:lnTo>
                <a:lnTo>
                  <a:pt x="114462" y="81582"/>
                </a:lnTo>
                <a:lnTo>
                  <a:pt x="113992" y="92847"/>
                </a:lnTo>
                <a:lnTo>
                  <a:pt x="97673" y="134870"/>
                </a:lnTo>
                <a:lnTo>
                  <a:pt x="59370" y="156587"/>
                </a:lnTo>
                <a:lnTo>
                  <a:pt x="13461" y="162378"/>
                </a:lnTo>
                <a:lnTo>
                  <a:pt x="0" y="162606"/>
                </a:lnTo>
                <a:lnTo>
                  <a:pt x="53681" y="162606"/>
                </a:lnTo>
                <a:lnTo>
                  <a:pt x="94803" y="144255"/>
                </a:lnTo>
                <a:lnTo>
                  <a:pt x="117141" y="104531"/>
                </a:lnTo>
                <a:lnTo>
                  <a:pt x="119173" y="81582"/>
                </a:lnTo>
                <a:lnTo>
                  <a:pt x="119148" y="77302"/>
                </a:lnTo>
                <a:lnTo>
                  <a:pt x="111325" y="38175"/>
                </a:lnTo>
                <a:lnTo>
                  <a:pt x="98364" y="27527"/>
                </a:lnTo>
                <a:close/>
              </a:path>
              <a:path w="119379" h="163194">
                <a:moveTo>
                  <a:pt x="97180" y="26555"/>
                </a:moveTo>
                <a:lnTo>
                  <a:pt x="98364" y="27527"/>
                </a:lnTo>
                <a:lnTo>
                  <a:pt x="98206" y="27037"/>
                </a:lnTo>
                <a:lnTo>
                  <a:pt x="97180" y="26555"/>
                </a:lnTo>
                <a:close/>
              </a:path>
              <a:path w="119379" h="163194">
                <a:moveTo>
                  <a:pt x="51954" y="0"/>
                </a:moveTo>
                <a:lnTo>
                  <a:pt x="0" y="0"/>
                </a:lnTo>
                <a:lnTo>
                  <a:pt x="26593" y="1054"/>
                </a:lnTo>
                <a:lnTo>
                  <a:pt x="49706" y="4228"/>
                </a:lnTo>
                <a:lnTo>
                  <a:pt x="97180" y="26555"/>
                </a:lnTo>
                <a:lnTo>
                  <a:pt x="71194" y="5206"/>
                </a:lnTo>
                <a:lnTo>
                  <a:pt x="51954" y="0"/>
                </a:lnTo>
                <a:close/>
              </a:path>
            </a:pathLst>
          </a:custGeom>
          <a:solidFill>
            <a:srgbClr val="D1D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4587" y="5873880"/>
            <a:ext cx="36715" cy="49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66236" y="6335419"/>
            <a:ext cx="35976" cy="429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0819" y="5910609"/>
            <a:ext cx="1286888" cy="54468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7189" y="5144843"/>
            <a:ext cx="1846152" cy="685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21956" y="6182191"/>
            <a:ext cx="367878" cy="326585"/>
          </a:xfrm>
          <a:custGeom>
            <a:avLst/>
            <a:gdLst/>
            <a:ahLst/>
            <a:cxnLst/>
            <a:rect l="l" t="t" r="r" b="b"/>
            <a:pathLst>
              <a:path w="808989" h="718184">
                <a:moveTo>
                  <a:pt x="150846" y="0"/>
                </a:moveTo>
                <a:lnTo>
                  <a:pt x="103184" y="7645"/>
                </a:lnTo>
                <a:lnTo>
                  <a:pt x="61771" y="28929"/>
                </a:lnTo>
                <a:lnTo>
                  <a:pt x="29120" y="61377"/>
                </a:lnTo>
                <a:lnTo>
                  <a:pt x="7696" y="102524"/>
                </a:lnTo>
                <a:lnTo>
                  <a:pt x="0" y="149868"/>
                </a:lnTo>
                <a:lnTo>
                  <a:pt x="7289" y="195968"/>
                </a:lnTo>
                <a:lnTo>
                  <a:pt x="27621" y="236214"/>
                </a:lnTo>
                <a:lnTo>
                  <a:pt x="58697" y="268369"/>
                </a:lnTo>
                <a:lnTo>
                  <a:pt x="98244" y="290174"/>
                </a:lnTo>
                <a:lnTo>
                  <a:pt x="143976" y="299382"/>
                </a:lnTo>
                <a:lnTo>
                  <a:pt x="143976" y="717760"/>
                </a:lnTo>
                <a:lnTo>
                  <a:pt x="692284" y="717760"/>
                </a:lnTo>
                <a:lnTo>
                  <a:pt x="692284" y="295737"/>
                </a:lnTo>
                <a:lnTo>
                  <a:pt x="738651" y="276421"/>
                </a:lnTo>
                <a:lnTo>
                  <a:pt x="775582" y="243668"/>
                </a:lnTo>
                <a:lnTo>
                  <a:pt x="799990" y="200477"/>
                </a:lnTo>
                <a:lnTo>
                  <a:pt x="808817" y="149868"/>
                </a:lnTo>
                <a:lnTo>
                  <a:pt x="801121" y="102524"/>
                </a:lnTo>
                <a:lnTo>
                  <a:pt x="779722" y="61377"/>
                </a:lnTo>
                <a:lnTo>
                  <a:pt x="747071" y="28929"/>
                </a:lnTo>
                <a:lnTo>
                  <a:pt x="718712" y="14350"/>
                </a:lnTo>
                <a:lnTo>
                  <a:pt x="593963" y="14350"/>
                </a:lnTo>
                <a:lnTo>
                  <a:pt x="591678" y="9372"/>
                </a:lnTo>
                <a:lnTo>
                  <a:pt x="202953" y="9372"/>
                </a:lnTo>
                <a:lnTo>
                  <a:pt x="190533" y="5422"/>
                </a:lnTo>
                <a:lnTo>
                  <a:pt x="177681" y="2476"/>
                </a:lnTo>
                <a:lnTo>
                  <a:pt x="164422" y="634"/>
                </a:lnTo>
                <a:lnTo>
                  <a:pt x="150846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92060" y="6182191"/>
            <a:ext cx="56885" cy="6641"/>
          </a:xfrm>
          <a:custGeom>
            <a:avLst/>
            <a:gdLst/>
            <a:ahLst/>
            <a:cxnLst/>
            <a:rect l="l" t="t" r="r" b="b"/>
            <a:pathLst>
              <a:path w="125095" h="14605">
                <a:moveTo>
                  <a:pt x="64019" y="0"/>
                </a:moveTo>
                <a:lnTo>
                  <a:pt x="47103" y="965"/>
                </a:lnTo>
                <a:lnTo>
                  <a:pt x="30758" y="3759"/>
                </a:lnTo>
                <a:lnTo>
                  <a:pt x="15036" y="8267"/>
                </a:lnTo>
                <a:lnTo>
                  <a:pt x="0" y="14350"/>
                </a:lnTo>
                <a:lnTo>
                  <a:pt x="124748" y="14350"/>
                </a:lnTo>
                <a:lnTo>
                  <a:pt x="111693" y="7645"/>
                </a:lnTo>
                <a:lnTo>
                  <a:pt x="64019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14247" y="6123361"/>
            <a:ext cx="177009" cy="63238"/>
          </a:xfrm>
          <a:custGeom>
            <a:avLst/>
            <a:gdLst/>
            <a:ahLst/>
            <a:cxnLst/>
            <a:rect l="l" t="t" r="r" b="b"/>
            <a:pathLst>
              <a:path w="389254" h="139065">
                <a:moveTo>
                  <a:pt x="194673" y="0"/>
                </a:moveTo>
                <a:lnTo>
                  <a:pt x="142325" y="6692"/>
                </a:lnTo>
                <a:lnTo>
                  <a:pt x="94993" y="25615"/>
                </a:lnTo>
                <a:lnTo>
                  <a:pt x="54367" y="55078"/>
                </a:lnTo>
                <a:lnTo>
                  <a:pt x="22148" y="93355"/>
                </a:lnTo>
                <a:lnTo>
                  <a:pt x="0" y="138743"/>
                </a:lnTo>
                <a:lnTo>
                  <a:pt x="388737" y="138743"/>
                </a:lnTo>
                <a:lnTo>
                  <a:pt x="369484" y="96809"/>
                </a:lnTo>
                <a:lnTo>
                  <a:pt x="337265" y="57173"/>
                </a:lnTo>
                <a:lnTo>
                  <a:pt x="296169" y="26618"/>
                </a:lnTo>
                <a:lnTo>
                  <a:pt x="248024" y="6959"/>
                </a:lnTo>
                <a:lnTo>
                  <a:pt x="194673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22309" y="6123701"/>
            <a:ext cx="367878" cy="385492"/>
          </a:xfrm>
          <a:custGeom>
            <a:avLst/>
            <a:gdLst/>
            <a:ahLst/>
            <a:cxnLst/>
            <a:rect l="l" t="t" r="r" b="b"/>
            <a:pathLst>
              <a:path w="808989" h="847725">
                <a:moveTo>
                  <a:pt x="808804" y="279253"/>
                </a:moveTo>
                <a:lnTo>
                  <a:pt x="801121" y="231896"/>
                </a:lnTo>
                <a:lnTo>
                  <a:pt x="779709" y="190761"/>
                </a:lnTo>
                <a:lnTo>
                  <a:pt x="747058" y="158314"/>
                </a:lnTo>
                <a:lnTo>
                  <a:pt x="705657" y="137029"/>
                </a:lnTo>
                <a:lnTo>
                  <a:pt x="657970" y="129384"/>
                </a:lnTo>
                <a:lnTo>
                  <a:pt x="641054" y="130349"/>
                </a:lnTo>
                <a:lnTo>
                  <a:pt x="624709" y="133143"/>
                </a:lnTo>
                <a:lnTo>
                  <a:pt x="609000" y="137651"/>
                </a:lnTo>
                <a:lnTo>
                  <a:pt x="593963" y="143734"/>
                </a:lnTo>
                <a:lnTo>
                  <a:pt x="572425" y="96822"/>
                </a:lnTo>
                <a:lnTo>
                  <a:pt x="540193" y="57186"/>
                </a:lnTo>
                <a:lnTo>
                  <a:pt x="499097" y="26618"/>
                </a:lnTo>
                <a:lnTo>
                  <a:pt x="450965" y="6959"/>
                </a:lnTo>
                <a:lnTo>
                  <a:pt x="397614" y="0"/>
                </a:lnTo>
                <a:lnTo>
                  <a:pt x="345266" y="6692"/>
                </a:lnTo>
                <a:lnTo>
                  <a:pt x="297934" y="25627"/>
                </a:lnTo>
                <a:lnTo>
                  <a:pt x="257308" y="55091"/>
                </a:lnTo>
                <a:lnTo>
                  <a:pt x="225089" y="93368"/>
                </a:lnTo>
                <a:lnTo>
                  <a:pt x="202940" y="138756"/>
                </a:lnTo>
                <a:lnTo>
                  <a:pt x="190533" y="134807"/>
                </a:lnTo>
                <a:lnTo>
                  <a:pt x="177668" y="131860"/>
                </a:lnTo>
                <a:lnTo>
                  <a:pt x="164422" y="130019"/>
                </a:lnTo>
                <a:lnTo>
                  <a:pt x="150834" y="129384"/>
                </a:lnTo>
                <a:lnTo>
                  <a:pt x="103172" y="137029"/>
                </a:lnTo>
                <a:lnTo>
                  <a:pt x="61771" y="158314"/>
                </a:lnTo>
                <a:lnTo>
                  <a:pt x="29107" y="190761"/>
                </a:lnTo>
                <a:lnTo>
                  <a:pt x="7696" y="231896"/>
                </a:lnTo>
                <a:lnTo>
                  <a:pt x="0" y="279253"/>
                </a:lnTo>
                <a:lnTo>
                  <a:pt x="7276" y="325353"/>
                </a:lnTo>
                <a:lnTo>
                  <a:pt x="27609" y="365598"/>
                </a:lnTo>
                <a:lnTo>
                  <a:pt x="58697" y="397753"/>
                </a:lnTo>
                <a:lnTo>
                  <a:pt x="98244" y="419559"/>
                </a:lnTo>
                <a:lnTo>
                  <a:pt x="143963" y="428766"/>
                </a:lnTo>
                <a:lnTo>
                  <a:pt x="143963" y="847132"/>
                </a:lnTo>
                <a:lnTo>
                  <a:pt x="692272" y="847132"/>
                </a:lnTo>
                <a:lnTo>
                  <a:pt x="692272" y="425109"/>
                </a:lnTo>
                <a:lnTo>
                  <a:pt x="738638" y="405805"/>
                </a:lnTo>
                <a:lnTo>
                  <a:pt x="775569" y="373053"/>
                </a:lnTo>
                <a:lnTo>
                  <a:pt x="799978" y="329861"/>
                </a:lnTo>
                <a:lnTo>
                  <a:pt x="808804" y="279253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04707" y="6312554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21"/>
                </a:lnTo>
                <a:lnTo>
                  <a:pt x="31495" y="8953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205054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33"/>
                </a:lnTo>
                <a:lnTo>
                  <a:pt x="31495" y="8965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978096" y="6312553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0" y="9677"/>
                </a:lnTo>
                <a:lnTo>
                  <a:pt x="20154" y="10528"/>
                </a:lnTo>
                <a:lnTo>
                  <a:pt x="38492" y="8953"/>
                </a:lnTo>
                <a:lnTo>
                  <a:pt x="55078" y="5321"/>
                </a:lnTo>
                <a:lnTo>
                  <a:pt x="69975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78442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55091" y="5333"/>
                </a:lnTo>
                <a:lnTo>
                  <a:pt x="38505" y="8965"/>
                </a:lnTo>
                <a:lnTo>
                  <a:pt x="20167" y="10528"/>
                </a:lnTo>
                <a:lnTo>
                  <a:pt x="0" y="9677"/>
                </a:lnTo>
                <a:lnTo>
                  <a:pt x="69975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63121" y="6347100"/>
            <a:ext cx="142069" cy="135139"/>
          </a:xfrm>
          <a:custGeom>
            <a:avLst/>
            <a:gdLst/>
            <a:ahLst/>
            <a:cxnLst/>
            <a:rect l="l" t="t" r="r" b="b"/>
            <a:pathLst>
              <a:path w="312420" h="297180">
                <a:moveTo>
                  <a:pt x="144217" y="0"/>
                </a:moveTo>
                <a:lnTo>
                  <a:pt x="141537" y="0"/>
                </a:lnTo>
                <a:lnTo>
                  <a:pt x="139251" y="1028"/>
                </a:lnTo>
                <a:lnTo>
                  <a:pt x="711" y="161946"/>
                </a:lnTo>
                <a:lnTo>
                  <a:pt x="0" y="164105"/>
                </a:lnTo>
                <a:lnTo>
                  <a:pt x="342" y="168473"/>
                </a:lnTo>
                <a:lnTo>
                  <a:pt x="1371" y="170493"/>
                </a:lnTo>
                <a:lnTo>
                  <a:pt x="149068" y="296283"/>
                </a:lnTo>
                <a:lnTo>
                  <a:pt x="150961" y="296918"/>
                </a:lnTo>
                <a:lnTo>
                  <a:pt x="155164" y="296918"/>
                </a:lnTo>
                <a:lnTo>
                  <a:pt x="157450" y="295953"/>
                </a:lnTo>
                <a:lnTo>
                  <a:pt x="217951" y="225711"/>
                </a:lnTo>
                <a:lnTo>
                  <a:pt x="148840" y="225711"/>
                </a:lnTo>
                <a:lnTo>
                  <a:pt x="146579" y="223781"/>
                </a:lnTo>
                <a:lnTo>
                  <a:pt x="172448" y="193759"/>
                </a:lnTo>
                <a:lnTo>
                  <a:pt x="111299" y="193759"/>
                </a:lnTo>
                <a:lnTo>
                  <a:pt x="109102" y="191879"/>
                </a:lnTo>
                <a:lnTo>
                  <a:pt x="134984" y="161832"/>
                </a:lnTo>
                <a:lnTo>
                  <a:pt x="73759" y="161832"/>
                </a:lnTo>
                <a:lnTo>
                  <a:pt x="71524" y="159927"/>
                </a:lnTo>
                <a:lnTo>
                  <a:pt x="154059" y="64120"/>
                </a:lnTo>
                <a:lnTo>
                  <a:pt x="278503" y="64120"/>
                </a:lnTo>
                <a:lnTo>
                  <a:pt x="275125" y="51827"/>
                </a:lnTo>
                <a:lnTo>
                  <a:pt x="311954" y="9054"/>
                </a:lnTo>
                <a:lnTo>
                  <a:pt x="224822" y="9054"/>
                </a:lnTo>
                <a:lnTo>
                  <a:pt x="144827" y="50"/>
                </a:lnTo>
                <a:lnTo>
                  <a:pt x="144217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96662" y="6376260"/>
            <a:ext cx="101559" cy="7347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65362" y="6255031"/>
            <a:ext cx="95290" cy="96445"/>
          </a:xfrm>
          <a:custGeom>
            <a:avLst/>
            <a:gdLst/>
            <a:ahLst/>
            <a:cxnLst/>
            <a:rect l="l" t="t" r="r" b="b"/>
            <a:pathLst>
              <a:path w="209550" h="212090">
                <a:moveTo>
                  <a:pt x="155850" y="0"/>
                </a:moveTo>
                <a:lnTo>
                  <a:pt x="74001" y="95044"/>
                </a:lnTo>
                <a:lnTo>
                  <a:pt x="71626" y="102321"/>
                </a:lnTo>
                <a:lnTo>
                  <a:pt x="72578" y="114449"/>
                </a:lnTo>
                <a:lnTo>
                  <a:pt x="74051" y="118830"/>
                </a:lnTo>
                <a:lnTo>
                  <a:pt x="76502" y="122653"/>
                </a:lnTo>
                <a:lnTo>
                  <a:pt x="0" y="211525"/>
                </a:lnTo>
                <a:lnTo>
                  <a:pt x="87119" y="211525"/>
                </a:lnTo>
                <a:lnTo>
                  <a:pt x="127276" y="164892"/>
                </a:lnTo>
                <a:lnTo>
                  <a:pt x="148052" y="164892"/>
                </a:lnTo>
                <a:lnTo>
                  <a:pt x="150630" y="164041"/>
                </a:lnTo>
                <a:lnTo>
                  <a:pt x="156218" y="160727"/>
                </a:lnTo>
                <a:lnTo>
                  <a:pt x="161031" y="156244"/>
                </a:lnTo>
                <a:lnTo>
                  <a:pt x="209430" y="100035"/>
                </a:lnTo>
                <a:lnTo>
                  <a:pt x="15585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58969" y="6343590"/>
            <a:ext cx="114637" cy="142935"/>
          </a:xfrm>
          <a:custGeom>
            <a:avLst/>
            <a:gdLst/>
            <a:ahLst/>
            <a:cxnLst/>
            <a:rect l="l" t="t" r="r" b="b"/>
            <a:pathLst>
              <a:path w="252095" h="314325">
                <a:moveTo>
                  <a:pt x="153234" y="0"/>
                </a:moveTo>
                <a:lnTo>
                  <a:pt x="147862" y="0"/>
                </a:lnTo>
                <a:lnTo>
                  <a:pt x="143290" y="2070"/>
                </a:lnTo>
                <a:lnTo>
                  <a:pt x="1422" y="166759"/>
                </a:lnTo>
                <a:lnTo>
                  <a:pt x="0" y="171077"/>
                </a:lnTo>
                <a:lnTo>
                  <a:pt x="673" y="179827"/>
                </a:lnTo>
                <a:lnTo>
                  <a:pt x="2743" y="183878"/>
                </a:lnTo>
                <a:lnTo>
                  <a:pt x="154009" y="312627"/>
                </a:lnTo>
                <a:lnTo>
                  <a:pt x="157806" y="313910"/>
                </a:lnTo>
                <a:lnTo>
                  <a:pt x="166213" y="313910"/>
                </a:lnTo>
                <a:lnTo>
                  <a:pt x="170810" y="311967"/>
                </a:lnTo>
                <a:lnTo>
                  <a:pt x="183332" y="297439"/>
                </a:lnTo>
                <a:lnTo>
                  <a:pt x="161590" y="297439"/>
                </a:lnTo>
                <a:lnTo>
                  <a:pt x="16763" y="174176"/>
                </a:lnTo>
                <a:lnTo>
                  <a:pt x="152624" y="16471"/>
                </a:lnTo>
                <a:lnTo>
                  <a:pt x="245307" y="16471"/>
                </a:lnTo>
                <a:lnTo>
                  <a:pt x="252063" y="8635"/>
                </a:lnTo>
                <a:lnTo>
                  <a:pt x="230321" y="8635"/>
                </a:lnTo>
                <a:lnTo>
                  <a:pt x="153843" y="38"/>
                </a:lnTo>
                <a:lnTo>
                  <a:pt x="15323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32450" y="6325561"/>
            <a:ext cx="110306" cy="153330"/>
          </a:xfrm>
          <a:custGeom>
            <a:avLst/>
            <a:gdLst/>
            <a:ahLst/>
            <a:cxnLst/>
            <a:rect l="l" t="t" r="r" b="b"/>
            <a:pathLst>
              <a:path w="242570" h="337184">
                <a:moveTo>
                  <a:pt x="197657" y="0"/>
                </a:moveTo>
                <a:lnTo>
                  <a:pt x="113433" y="97749"/>
                </a:lnTo>
                <a:lnTo>
                  <a:pt x="135899" y="179382"/>
                </a:lnTo>
                <a:lnTo>
                  <a:pt x="0" y="337087"/>
                </a:lnTo>
                <a:lnTo>
                  <a:pt x="21741" y="337087"/>
                </a:lnTo>
                <a:lnTo>
                  <a:pt x="151951" y="185974"/>
                </a:lnTo>
                <a:lnTo>
                  <a:pt x="153234" y="180297"/>
                </a:lnTo>
                <a:lnTo>
                  <a:pt x="131644" y="101851"/>
                </a:lnTo>
                <a:lnTo>
                  <a:pt x="202521" y="19582"/>
                </a:lnTo>
                <a:lnTo>
                  <a:pt x="239744" y="6984"/>
                </a:lnTo>
                <a:lnTo>
                  <a:pt x="242398" y="3911"/>
                </a:lnTo>
                <a:lnTo>
                  <a:pt x="205963" y="3911"/>
                </a:lnTo>
                <a:lnTo>
                  <a:pt x="201518" y="2616"/>
                </a:lnTo>
                <a:lnTo>
                  <a:pt x="197657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90079" y="6371282"/>
            <a:ext cx="83437" cy="84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28373" y="6351081"/>
            <a:ext cx="42159" cy="4331"/>
          </a:xfrm>
          <a:custGeom>
            <a:avLst/>
            <a:gdLst/>
            <a:ahLst/>
            <a:cxnLst/>
            <a:rect l="l" t="t" r="r" b="b"/>
            <a:pathLst>
              <a:path w="92710" h="9525">
                <a:moveTo>
                  <a:pt x="92682" y="0"/>
                </a:moveTo>
                <a:lnTo>
                  <a:pt x="0" y="0"/>
                </a:lnTo>
                <a:lnTo>
                  <a:pt x="84503" y="9499"/>
                </a:lnTo>
                <a:lnTo>
                  <a:pt x="9268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63704" y="6251566"/>
            <a:ext cx="74500" cy="96156"/>
          </a:xfrm>
          <a:custGeom>
            <a:avLst/>
            <a:gdLst/>
            <a:ahLst/>
            <a:cxnLst/>
            <a:rect l="l" t="t" r="r" b="b"/>
            <a:pathLst>
              <a:path w="163829" h="211455">
                <a:moveTo>
                  <a:pt x="155444" y="0"/>
                </a:moveTo>
                <a:lnTo>
                  <a:pt x="76261" y="91894"/>
                </a:lnTo>
                <a:lnTo>
                  <a:pt x="67574" y="118424"/>
                </a:lnTo>
                <a:lnTo>
                  <a:pt x="67867" y="122285"/>
                </a:lnTo>
                <a:lnTo>
                  <a:pt x="68768" y="126006"/>
                </a:lnTo>
                <a:lnTo>
                  <a:pt x="70203" y="129485"/>
                </a:lnTo>
                <a:lnTo>
                  <a:pt x="0" y="211005"/>
                </a:lnTo>
                <a:lnTo>
                  <a:pt x="21729" y="211005"/>
                </a:lnTo>
                <a:lnTo>
                  <a:pt x="90929" y="130679"/>
                </a:lnTo>
                <a:lnTo>
                  <a:pt x="86040" y="124469"/>
                </a:lnTo>
                <a:lnTo>
                  <a:pt x="83995" y="117129"/>
                </a:lnTo>
                <a:lnTo>
                  <a:pt x="84871" y="109560"/>
                </a:lnTo>
                <a:lnTo>
                  <a:pt x="88745" y="102638"/>
                </a:lnTo>
                <a:lnTo>
                  <a:pt x="163787" y="15557"/>
                </a:lnTo>
                <a:lnTo>
                  <a:pt x="15544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330972" y="6297133"/>
            <a:ext cx="31763" cy="30320"/>
          </a:xfrm>
          <a:custGeom>
            <a:avLst/>
            <a:gdLst/>
            <a:ahLst/>
            <a:cxnLst/>
            <a:rect l="l" t="t" r="r" b="b"/>
            <a:pathLst>
              <a:path w="69850" h="66675">
                <a:moveTo>
                  <a:pt x="61212" y="0"/>
                </a:moveTo>
                <a:lnTo>
                  <a:pt x="6210" y="63828"/>
                </a:lnTo>
                <a:lnTo>
                  <a:pt x="0" y="66432"/>
                </a:lnTo>
                <a:lnTo>
                  <a:pt x="25742" y="66432"/>
                </a:lnTo>
                <a:lnTo>
                  <a:pt x="69556" y="15557"/>
                </a:lnTo>
                <a:lnTo>
                  <a:pt x="6121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70403" y="5958773"/>
            <a:ext cx="15882" cy="97023"/>
          </a:xfrm>
          <a:custGeom>
            <a:avLst/>
            <a:gdLst/>
            <a:ahLst/>
            <a:cxnLst/>
            <a:rect l="l" t="t" r="r" b="b"/>
            <a:pathLst>
              <a:path w="34925" h="213359">
                <a:moveTo>
                  <a:pt x="34733" y="212846"/>
                </a:moveTo>
                <a:lnTo>
                  <a:pt x="14426" y="170213"/>
                </a:lnTo>
                <a:lnTo>
                  <a:pt x="2895" y="125574"/>
                </a:lnTo>
                <a:lnTo>
                  <a:pt x="0" y="80147"/>
                </a:lnTo>
                <a:lnTo>
                  <a:pt x="5575" y="35140"/>
                </a:lnTo>
                <a:lnTo>
                  <a:pt x="16827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210944" y="6020796"/>
            <a:ext cx="14726" cy="27143"/>
          </a:xfrm>
          <a:custGeom>
            <a:avLst/>
            <a:gdLst/>
            <a:ahLst/>
            <a:cxnLst/>
            <a:rect l="l" t="t" r="r" b="b"/>
            <a:pathLst>
              <a:path w="32385" h="59690">
                <a:moveTo>
                  <a:pt x="0" y="0"/>
                </a:moveTo>
                <a:lnTo>
                  <a:pt x="0" y="46684"/>
                </a:lnTo>
                <a:lnTo>
                  <a:pt x="31787" y="59231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211291" y="6042626"/>
            <a:ext cx="14726" cy="5486"/>
          </a:xfrm>
          <a:custGeom>
            <a:avLst/>
            <a:gdLst/>
            <a:ahLst/>
            <a:cxnLst/>
            <a:rect l="l" t="t" r="r" b="b"/>
            <a:pathLst>
              <a:path w="32385" h="12065">
                <a:moveTo>
                  <a:pt x="0" y="0"/>
                </a:moveTo>
                <a:lnTo>
                  <a:pt x="31787" y="1195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62" y="5148307"/>
            <a:ext cx="900925" cy="1708292"/>
          </a:xfrm>
          <a:custGeom>
            <a:avLst/>
            <a:gdLst/>
            <a:ahLst/>
            <a:cxnLst/>
            <a:rect l="l" t="t" r="r" b="b"/>
            <a:pathLst>
              <a:path w="1981200" h="3756659">
                <a:moveTo>
                  <a:pt x="322267" y="0"/>
                </a:moveTo>
                <a:lnTo>
                  <a:pt x="0" y="537196"/>
                </a:lnTo>
                <a:lnTo>
                  <a:pt x="0" y="3756323"/>
                </a:lnTo>
                <a:lnTo>
                  <a:pt x="1586037" y="3756323"/>
                </a:lnTo>
                <a:lnTo>
                  <a:pt x="1980819" y="3098226"/>
                </a:lnTo>
                <a:lnTo>
                  <a:pt x="322267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23069" y="6557874"/>
            <a:ext cx="1777594" cy="298576"/>
          </a:xfrm>
          <a:custGeom>
            <a:avLst/>
            <a:gdLst/>
            <a:ahLst/>
            <a:cxnLst/>
            <a:rect l="l" t="t" r="r" b="b"/>
            <a:pathLst>
              <a:path w="3909060" h="656590">
                <a:moveTo>
                  <a:pt x="394680" y="0"/>
                </a:moveTo>
                <a:lnTo>
                  <a:pt x="0" y="656522"/>
                </a:lnTo>
                <a:lnTo>
                  <a:pt x="3518420" y="656522"/>
                </a:lnTo>
                <a:lnTo>
                  <a:pt x="3908440" y="7734"/>
                </a:lnTo>
                <a:lnTo>
                  <a:pt x="394680" y="0"/>
                </a:lnTo>
                <a:close/>
              </a:path>
            </a:pathLst>
          </a:custGeom>
          <a:solidFill>
            <a:srgbClr val="FBB1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47185" y="5148308"/>
            <a:ext cx="2353377" cy="1412892"/>
          </a:xfrm>
          <a:custGeom>
            <a:avLst/>
            <a:gdLst/>
            <a:ahLst/>
            <a:cxnLst/>
            <a:rect l="l" t="t" r="r" b="b"/>
            <a:pathLst>
              <a:path w="5175250" h="3107055">
                <a:moveTo>
                  <a:pt x="0" y="0"/>
                </a:moveTo>
                <a:lnTo>
                  <a:pt x="1660584" y="3099178"/>
                </a:lnTo>
                <a:lnTo>
                  <a:pt x="5175004" y="3106912"/>
                </a:lnTo>
                <a:lnTo>
                  <a:pt x="5160705" y="3080218"/>
                </a:lnTo>
                <a:lnTo>
                  <a:pt x="5130517" y="3080218"/>
                </a:lnTo>
                <a:lnTo>
                  <a:pt x="1676522" y="3072623"/>
                </a:lnTo>
                <a:lnTo>
                  <a:pt x="44486" y="26694"/>
                </a:lnTo>
                <a:lnTo>
                  <a:pt x="3524516" y="26694"/>
                </a:lnTo>
                <a:lnTo>
                  <a:pt x="3514356" y="7746"/>
                </a:lnTo>
                <a:lnTo>
                  <a:pt x="0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67415" y="5160447"/>
            <a:ext cx="2326811" cy="1388637"/>
          </a:xfrm>
          <a:custGeom>
            <a:avLst/>
            <a:gdLst/>
            <a:ahLst/>
            <a:cxnLst/>
            <a:rect l="l" t="t" r="r" b="b"/>
            <a:pathLst>
              <a:path w="5116830" h="3053715">
                <a:moveTo>
                  <a:pt x="3480029" y="0"/>
                </a:moveTo>
                <a:lnTo>
                  <a:pt x="0" y="0"/>
                </a:lnTo>
                <a:lnTo>
                  <a:pt x="3453931" y="7619"/>
                </a:lnTo>
                <a:lnTo>
                  <a:pt x="5086043" y="3053523"/>
                </a:lnTo>
                <a:lnTo>
                  <a:pt x="5116218" y="3053523"/>
                </a:lnTo>
                <a:lnTo>
                  <a:pt x="3480029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42335" y="2680530"/>
            <a:ext cx="196644" cy="263058"/>
          </a:xfrm>
          <a:custGeom>
            <a:avLst/>
            <a:gdLst/>
            <a:ahLst/>
            <a:cxnLst/>
            <a:rect l="l" t="t" r="r" b="b"/>
            <a:pathLst>
              <a:path w="432435" h="578485">
                <a:moveTo>
                  <a:pt x="265156" y="0"/>
                </a:moveTo>
                <a:lnTo>
                  <a:pt x="210166" y="4495"/>
                </a:lnTo>
                <a:lnTo>
                  <a:pt x="162416" y="17271"/>
                </a:lnTo>
                <a:lnTo>
                  <a:pt x="121561" y="37248"/>
                </a:lnTo>
                <a:lnTo>
                  <a:pt x="87259" y="63371"/>
                </a:lnTo>
                <a:lnTo>
                  <a:pt x="59180" y="94574"/>
                </a:lnTo>
                <a:lnTo>
                  <a:pt x="36956" y="129765"/>
                </a:lnTo>
                <a:lnTo>
                  <a:pt x="20281" y="167902"/>
                </a:lnTo>
                <a:lnTo>
                  <a:pt x="8788" y="207906"/>
                </a:lnTo>
                <a:lnTo>
                  <a:pt x="2133" y="248710"/>
                </a:lnTo>
                <a:lnTo>
                  <a:pt x="0" y="289247"/>
                </a:lnTo>
                <a:lnTo>
                  <a:pt x="2133" y="329772"/>
                </a:lnTo>
                <a:lnTo>
                  <a:pt x="8788" y="370563"/>
                </a:lnTo>
                <a:lnTo>
                  <a:pt x="20281" y="410567"/>
                </a:lnTo>
                <a:lnTo>
                  <a:pt x="36956" y="448705"/>
                </a:lnTo>
                <a:lnTo>
                  <a:pt x="59180" y="483908"/>
                </a:lnTo>
                <a:lnTo>
                  <a:pt x="87259" y="515098"/>
                </a:lnTo>
                <a:lnTo>
                  <a:pt x="121561" y="541234"/>
                </a:lnTo>
                <a:lnTo>
                  <a:pt x="162416" y="561211"/>
                </a:lnTo>
                <a:lnTo>
                  <a:pt x="210166" y="573987"/>
                </a:lnTo>
                <a:lnTo>
                  <a:pt x="265156" y="578483"/>
                </a:lnTo>
                <a:lnTo>
                  <a:pt x="320146" y="573987"/>
                </a:lnTo>
                <a:lnTo>
                  <a:pt x="367909" y="561211"/>
                </a:lnTo>
                <a:lnTo>
                  <a:pt x="408764" y="541234"/>
                </a:lnTo>
                <a:lnTo>
                  <a:pt x="432004" y="523531"/>
                </a:lnTo>
                <a:lnTo>
                  <a:pt x="265156" y="523531"/>
                </a:lnTo>
                <a:lnTo>
                  <a:pt x="218447" y="517905"/>
                </a:lnTo>
                <a:lnTo>
                  <a:pt x="177046" y="501599"/>
                </a:lnTo>
                <a:lnTo>
                  <a:pt x="141626" y="475450"/>
                </a:lnTo>
                <a:lnTo>
                  <a:pt x="112874" y="440297"/>
                </a:lnTo>
                <a:lnTo>
                  <a:pt x="91488" y="396991"/>
                </a:lnTo>
                <a:lnTo>
                  <a:pt x="78153" y="346358"/>
                </a:lnTo>
                <a:lnTo>
                  <a:pt x="73556" y="289247"/>
                </a:lnTo>
                <a:lnTo>
                  <a:pt x="78153" y="232137"/>
                </a:lnTo>
                <a:lnTo>
                  <a:pt x="91488" y="181503"/>
                </a:lnTo>
                <a:lnTo>
                  <a:pt x="112874" y="138185"/>
                </a:lnTo>
                <a:lnTo>
                  <a:pt x="141626" y="103019"/>
                </a:lnTo>
                <a:lnTo>
                  <a:pt x="177046" y="76871"/>
                </a:lnTo>
                <a:lnTo>
                  <a:pt x="218447" y="60552"/>
                </a:lnTo>
                <a:lnTo>
                  <a:pt x="265156" y="54938"/>
                </a:lnTo>
                <a:lnTo>
                  <a:pt x="431979" y="54938"/>
                </a:lnTo>
                <a:lnTo>
                  <a:pt x="408764" y="37248"/>
                </a:lnTo>
                <a:lnTo>
                  <a:pt x="367909" y="17271"/>
                </a:lnTo>
                <a:lnTo>
                  <a:pt x="320146" y="4495"/>
                </a:lnTo>
                <a:lnTo>
                  <a:pt x="26515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262918" y="2705512"/>
            <a:ext cx="120701" cy="213103"/>
          </a:xfrm>
          <a:custGeom>
            <a:avLst/>
            <a:gdLst/>
            <a:ahLst/>
            <a:cxnLst/>
            <a:rect l="l" t="t" r="r" b="b"/>
            <a:pathLst>
              <a:path w="265430" h="468629">
                <a:moveTo>
                  <a:pt x="166822" y="0"/>
                </a:moveTo>
                <a:lnTo>
                  <a:pt x="0" y="0"/>
                </a:lnTo>
                <a:lnTo>
                  <a:pt x="46696" y="5625"/>
                </a:lnTo>
                <a:lnTo>
                  <a:pt x="88110" y="21932"/>
                </a:lnTo>
                <a:lnTo>
                  <a:pt x="123529" y="48093"/>
                </a:lnTo>
                <a:lnTo>
                  <a:pt x="152281" y="83246"/>
                </a:lnTo>
                <a:lnTo>
                  <a:pt x="173680" y="126565"/>
                </a:lnTo>
                <a:lnTo>
                  <a:pt x="187028" y="177198"/>
                </a:lnTo>
                <a:lnTo>
                  <a:pt x="191625" y="234309"/>
                </a:lnTo>
                <a:lnTo>
                  <a:pt x="187028" y="291419"/>
                </a:lnTo>
                <a:lnTo>
                  <a:pt x="173680" y="342053"/>
                </a:lnTo>
                <a:lnTo>
                  <a:pt x="152281" y="385371"/>
                </a:lnTo>
                <a:lnTo>
                  <a:pt x="123529" y="420524"/>
                </a:lnTo>
                <a:lnTo>
                  <a:pt x="88110" y="446673"/>
                </a:lnTo>
                <a:lnTo>
                  <a:pt x="46696" y="462966"/>
                </a:lnTo>
                <a:lnTo>
                  <a:pt x="0" y="468592"/>
                </a:lnTo>
                <a:lnTo>
                  <a:pt x="166848" y="468592"/>
                </a:lnTo>
                <a:lnTo>
                  <a:pt x="206001" y="428969"/>
                </a:lnTo>
                <a:lnTo>
                  <a:pt x="228213" y="393766"/>
                </a:lnTo>
                <a:lnTo>
                  <a:pt x="244900" y="355641"/>
                </a:lnTo>
                <a:lnTo>
                  <a:pt x="256393" y="315637"/>
                </a:lnTo>
                <a:lnTo>
                  <a:pt x="263035" y="274833"/>
                </a:lnTo>
                <a:lnTo>
                  <a:pt x="265181" y="234309"/>
                </a:lnTo>
                <a:lnTo>
                  <a:pt x="263035" y="193771"/>
                </a:lnTo>
                <a:lnTo>
                  <a:pt x="256393" y="152980"/>
                </a:lnTo>
                <a:lnTo>
                  <a:pt x="244900" y="112976"/>
                </a:lnTo>
                <a:lnTo>
                  <a:pt x="228213" y="74839"/>
                </a:lnTo>
                <a:lnTo>
                  <a:pt x="206001" y="39635"/>
                </a:lnTo>
                <a:lnTo>
                  <a:pt x="177909" y="8445"/>
                </a:lnTo>
                <a:lnTo>
                  <a:pt x="16682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413299" y="2685115"/>
            <a:ext cx="58329" cy="251797"/>
          </a:xfrm>
          <a:custGeom>
            <a:avLst/>
            <a:gdLst/>
            <a:ahLst/>
            <a:cxnLst/>
            <a:rect l="l" t="t" r="r" b="b"/>
            <a:pathLst>
              <a:path w="128269" h="553720">
                <a:moveTo>
                  <a:pt x="62368" y="0"/>
                </a:moveTo>
                <a:lnTo>
                  <a:pt x="0" y="0"/>
                </a:lnTo>
                <a:lnTo>
                  <a:pt x="63" y="553439"/>
                </a:lnTo>
                <a:lnTo>
                  <a:pt x="66838" y="553439"/>
                </a:lnTo>
                <a:lnTo>
                  <a:pt x="66736" y="276484"/>
                </a:lnTo>
                <a:lnTo>
                  <a:pt x="68768" y="231985"/>
                </a:lnTo>
                <a:lnTo>
                  <a:pt x="75715" y="187523"/>
                </a:lnTo>
                <a:lnTo>
                  <a:pt x="88961" y="145576"/>
                </a:lnTo>
                <a:lnTo>
                  <a:pt x="109903" y="108645"/>
                </a:lnTo>
                <a:lnTo>
                  <a:pt x="128101" y="90790"/>
                </a:lnTo>
                <a:lnTo>
                  <a:pt x="62368" y="90790"/>
                </a:lnTo>
                <a:lnTo>
                  <a:pt x="6236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441660" y="2679144"/>
            <a:ext cx="88649" cy="47356"/>
          </a:xfrm>
          <a:custGeom>
            <a:avLst/>
            <a:gdLst/>
            <a:ahLst/>
            <a:cxnLst/>
            <a:rect l="l" t="t" r="r" b="b"/>
            <a:pathLst>
              <a:path w="194945" h="104139">
                <a:moveTo>
                  <a:pt x="187155" y="0"/>
                </a:moveTo>
                <a:lnTo>
                  <a:pt x="135149" y="4203"/>
                </a:lnTo>
                <a:lnTo>
                  <a:pt x="90358" y="16763"/>
                </a:lnTo>
                <a:lnTo>
                  <a:pt x="52868" y="37603"/>
                </a:lnTo>
                <a:lnTo>
                  <a:pt x="22732" y="66686"/>
                </a:lnTo>
                <a:lnTo>
                  <a:pt x="0" y="103921"/>
                </a:lnTo>
                <a:lnTo>
                  <a:pt x="65733" y="103921"/>
                </a:lnTo>
                <a:lnTo>
                  <a:pt x="77569" y="92313"/>
                </a:lnTo>
                <a:lnTo>
                  <a:pt x="118081" y="72819"/>
                </a:lnTo>
                <a:lnTo>
                  <a:pt x="170467" y="65771"/>
                </a:lnTo>
                <a:lnTo>
                  <a:pt x="191447" y="65771"/>
                </a:lnTo>
                <a:lnTo>
                  <a:pt x="191574" y="64590"/>
                </a:lnTo>
                <a:lnTo>
                  <a:pt x="194914" y="38"/>
                </a:lnTo>
                <a:lnTo>
                  <a:pt x="18715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888490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65" y="0"/>
                </a:moveTo>
                <a:lnTo>
                  <a:pt x="0" y="120100"/>
                </a:lnTo>
                <a:lnTo>
                  <a:pt x="41820" y="129841"/>
                </a:lnTo>
                <a:lnTo>
                  <a:pt x="84503" y="137410"/>
                </a:lnTo>
                <a:lnTo>
                  <a:pt x="127631" y="142338"/>
                </a:lnTo>
                <a:lnTo>
                  <a:pt x="170772" y="144090"/>
                </a:lnTo>
                <a:lnTo>
                  <a:pt x="216364" y="141576"/>
                </a:lnTo>
                <a:lnTo>
                  <a:pt x="260343" y="133854"/>
                </a:lnTo>
                <a:lnTo>
                  <a:pt x="301363" y="120596"/>
                </a:lnTo>
                <a:lnTo>
                  <a:pt x="338014" y="101508"/>
                </a:lnTo>
                <a:lnTo>
                  <a:pt x="368925" y="76274"/>
                </a:lnTo>
                <a:lnTo>
                  <a:pt x="392724" y="44601"/>
                </a:lnTo>
                <a:lnTo>
                  <a:pt x="395696" y="37121"/>
                </a:lnTo>
                <a:lnTo>
                  <a:pt x="157209" y="37121"/>
                </a:lnTo>
                <a:lnTo>
                  <a:pt x="118894" y="34543"/>
                </a:lnTo>
                <a:lnTo>
                  <a:pt x="81404" y="27151"/>
                </a:lnTo>
                <a:lnTo>
                  <a:pt x="44766" y="15455"/>
                </a:lnTo>
                <a:lnTo>
                  <a:pt x="896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85926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17" y="0"/>
                </a:moveTo>
                <a:lnTo>
                  <a:pt x="177211" y="3314"/>
                </a:lnTo>
                <a:lnTo>
                  <a:pt x="130349" y="13436"/>
                </a:lnTo>
                <a:lnTo>
                  <a:pt x="88084" y="30606"/>
                </a:lnTo>
                <a:lnTo>
                  <a:pt x="52170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898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65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44" y="478181"/>
                </a:lnTo>
                <a:lnTo>
                  <a:pt x="162835" y="481267"/>
                </a:lnTo>
                <a:lnTo>
                  <a:pt x="401335" y="481267"/>
                </a:lnTo>
                <a:lnTo>
                  <a:pt x="413641" y="450305"/>
                </a:lnTo>
                <a:lnTo>
                  <a:pt x="419051" y="404814"/>
                </a:lnTo>
                <a:lnTo>
                  <a:pt x="412955" y="355616"/>
                </a:lnTo>
                <a:lnTo>
                  <a:pt x="396242" y="317466"/>
                </a:lnTo>
                <a:lnTo>
                  <a:pt x="371262" y="288524"/>
                </a:lnTo>
                <a:lnTo>
                  <a:pt x="305973" y="250971"/>
                </a:lnTo>
                <a:lnTo>
                  <a:pt x="235972" y="228327"/>
                </a:lnTo>
                <a:lnTo>
                  <a:pt x="205099" y="218015"/>
                </a:lnTo>
                <a:lnTo>
                  <a:pt x="180119" y="205950"/>
                </a:lnTo>
                <a:lnTo>
                  <a:pt x="163406" y="190279"/>
                </a:lnTo>
                <a:lnTo>
                  <a:pt x="157310" y="169185"/>
                </a:lnTo>
                <a:lnTo>
                  <a:pt x="165489" y="139201"/>
                </a:lnTo>
                <a:lnTo>
                  <a:pt x="186507" y="120062"/>
                </a:lnTo>
                <a:lnTo>
                  <a:pt x="215119" y="109915"/>
                </a:lnTo>
                <a:lnTo>
                  <a:pt x="246056" y="106943"/>
                </a:lnTo>
                <a:lnTo>
                  <a:pt x="383073" y="106943"/>
                </a:lnTo>
                <a:lnTo>
                  <a:pt x="390959" y="20776"/>
                </a:lnTo>
                <a:lnTo>
                  <a:pt x="355400" y="13385"/>
                </a:lnTo>
                <a:lnTo>
                  <a:pt x="317809" y="6705"/>
                </a:lnTo>
                <a:lnTo>
                  <a:pt x="275786" y="1866"/>
                </a:lnTo>
                <a:lnTo>
                  <a:pt x="22691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997817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16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19" y="24015"/>
                </a:lnTo>
                <a:lnTo>
                  <a:pt x="137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04136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91" y="0"/>
                </a:moveTo>
                <a:lnTo>
                  <a:pt x="0" y="120100"/>
                </a:lnTo>
                <a:lnTo>
                  <a:pt x="41858" y="129841"/>
                </a:lnTo>
                <a:lnTo>
                  <a:pt x="84541" y="137410"/>
                </a:lnTo>
                <a:lnTo>
                  <a:pt x="127657" y="142338"/>
                </a:lnTo>
                <a:lnTo>
                  <a:pt x="170785" y="144090"/>
                </a:lnTo>
                <a:lnTo>
                  <a:pt x="216377" y="141576"/>
                </a:lnTo>
                <a:lnTo>
                  <a:pt x="260356" y="133854"/>
                </a:lnTo>
                <a:lnTo>
                  <a:pt x="301376" y="120596"/>
                </a:lnTo>
                <a:lnTo>
                  <a:pt x="338027" y="101508"/>
                </a:lnTo>
                <a:lnTo>
                  <a:pt x="368938" y="76274"/>
                </a:lnTo>
                <a:lnTo>
                  <a:pt x="392724" y="44601"/>
                </a:lnTo>
                <a:lnTo>
                  <a:pt x="395709" y="37121"/>
                </a:lnTo>
                <a:lnTo>
                  <a:pt x="157272" y="37121"/>
                </a:lnTo>
                <a:lnTo>
                  <a:pt x="118945" y="34543"/>
                </a:lnTo>
                <a:lnTo>
                  <a:pt x="81443" y="27151"/>
                </a:lnTo>
                <a:lnTo>
                  <a:pt x="44791" y="15455"/>
                </a:lnTo>
                <a:lnTo>
                  <a:pt x="89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01589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81" y="0"/>
                </a:moveTo>
                <a:lnTo>
                  <a:pt x="177249" y="3314"/>
                </a:lnTo>
                <a:lnTo>
                  <a:pt x="130374" y="13436"/>
                </a:lnTo>
                <a:lnTo>
                  <a:pt x="88097" y="30606"/>
                </a:lnTo>
                <a:lnTo>
                  <a:pt x="52182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911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78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57" y="478181"/>
                </a:lnTo>
                <a:lnTo>
                  <a:pt x="162886" y="481267"/>
                </a:lnTo>
                <a:lnTo>
                  <a:pt x="401309" y="481267"/>
                </a:lnTo>
                <a:lnTo>
                  <a:pt x="413628" y="450305"/>
                </a:lnTo>
                <a:lnTo>
                  <a:pt x="419025" y="404814"/>
                </a:lnTo>
                <a:lnTo>
                  <a:pt x="412930" y="355616"/>
                </a:lnTo>
                <a:lnTo>
                  <a:pt x="396217" y="317466"/>
                </a:lnTo>
                <a:lnTo>
                  <a:pt x="371237" y="288524"/>
                </a:lnTo>
                <a:lnTo>
                  <a:pt x="305960" y="250971"/>
                </a:lnTo>
                <a:lnTo>
                  <a:pt x="235947" y="228327"/>
                </a:lnTo>
                <a:lnTo>
                  <a:pt x="205074" y="218015"/>
                </a:lnTo>
                <a:lnTo>
                  <a:pt x="180106" y="205950"/>
                </a:lnTo>
                <a:lnTo>
                  <a:pt x="163394" y="190279"/>
                </a:lnTo>
                <a:lnTo>
                  <a:pt x="157298" y="169185"/>
                </a:lnTo>
                <a:lnTo>
                  <a:pt x="165464" y="139201"/>
                </a:lnTo>
                <a:lnTo>
                  <a:pt x="186482" y="120062"/>
                </a:lnTo>
                <a:lnTo>
                  <a:pt x="215094" y="109915"/>
                </a:lnTo>
                <a:lnTo>
                  <a:pt x="246056" y="106943"/>
                </a:lnTo>
                <a:lnTo>
                  <a:pt x="383060" y="106943"/>
                </a:lnTo>
                <a:lnTo>
                  <a:pt x="390959" y="20776"/>
                </a:lnTo>
                <a:lnTo>
                  <a:pt x="355375" y="13385"/>
                </a:lnTo>
                <a:lnTo>
                  <a:pt x="317796" y="6705"/>
                </a:lnTo>
                <a:lnTo>
                  <a:pt x="275811" y="1866"/>
                </a:lnTo>
                <a:lnTo>
                  <a:pt x="22698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13480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04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07" y="24015"/>
                </a:lnTo>
                <a:lnTo>
                  <a:pt x="13700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109072" y="2544008"/>
            <a:ext cx="148422" cy="392999"/>
          </a:xfrm>
          <a:custGeom>
            <a:avLst/>
            <a:gdLst/>
            <a:ahLst/>
            <a:cxnLst/>
            <a:rect l="l" t="t" r="r" b="b"/>
            <a:pathLst>
              <a:path w="326389" h="864235">
                <a:moveTo>
                  <a:pt x="150783" y="0"/>
                </a:moveTo>
                <a:lnTo>
                  <a:pt x="0" y="45985"/>
                </a:lnTo>
                <a:lnTo>
                  <a:pt x="0" y="863908"/>
                </a:lnTo>
                <a:lnTo>
                  <a:pt x="150783" y="863908"/>
                </a:lnTo>
                <a:lnTo>
                  <a:pt x="150783" y="591246"/>
                </a:lnTo>
                <a:lnTo>
                  <a:pt x="326153" y="591246"/>
                </a:lnTo>
                <a:lnTo>
                  <a:pt x="297210" y="553985"/>
                </a:lnTo>
                <a:lnTo>
                  <a:pt x="320171" y="526922"/>
                </a:lnTo>
                <a:lnTo>
                  <a:pt x="150783" y="526922"/>
                </a:lnTo>
                <a:lnTo>
                  <a:pt x="15078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178667" y="2812869"/>
            <a:ext cx="174987" cy="124166"/>
          </a:xfrm>
          <a:custGeom>
            <a:avLst/>
            <a:gdLst/>
            <a:ahLst/>
            <a:cxnLst/>
            <a:rect l="l" t="t" r="r" b="b"/>
            <a:pathLst>
              <a:path w="384810" h="273050">
                <a:moveTo>
                  <a:pt x="173109" y="0"/>
                </a:moveTo>
                <a:lnTo>
                  <a:pt x="0" y="0"/>
                </a:lnTo>
                <a:lnTo>
                  <a:pt x="193530" y="272649"/>
                </a:lnTo>
                <a:lnTo>
                  <a:pt x="384762" y="272649"/>
                </a:lnTo>
                <a:lnTo>
                  <a:pt x="1731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178662" y="2681436"/>
            <a:ext cx="162859" cy="102220"/>
          </a:xfrm>
          <a:custGeom>
            <a:avLst/>
            <a:gdLst/>
            <a:ahLst/>
            <a:cxnLst/>
            <a:rect l="l" t="t" r="r" b="b"/>
            <a:pathLst>
              <a:path w="358139" h="224789">
                <a:moveTo>
                  <a:pt x="357775" y="0"/>
                </a:moveTo>
                <a:lnTo>
                  <a:pt x="179992" y="0"/>
                </a:lnTo>
                <a:lnTo>
                  <a:pt x="0" y="224708"/>
                </a:lnTo>
                <a:lnTo>
                  <a:pt x="167140" y="224708"/>
                </a:lnTo>
                <a:lnTo>
                  <a:pt x="35777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626050" y="2679254"/>
            <a:ext cx="175565" cy="263058"/>
          </a:xfrm>
          <a:custGeom>
            <a:avLst/>
            <a:gdLst/>
            <a:ahLst/>
            <a:cxnLst/>
            <a:rect l="l" t="t" r="r" b="b"/>
            <a:pathLst>
              <a:path w="386079" h="578485">
                <a:moveTo>
                  <a:pt x="234296" y="0"/>
                </a:moveTo>
                <a:lnTo>
                  <a:pt x="180678" y="5168"/>
                </a:lnTo>
                <a:lnTo>
                  <a:pt x="135569" y="18478"/>
                </a:lnTo>
                <a:lnTo>
                  <a:pt x="98295" y="38861"/>
                </a:lnTo>
                <a:lnTo>
                  <a:pt x="68171" y="65238"/>
                </a:lnTo>
                <a:lnTo>
                  <a:pt x="44537" y="96530"/>
                </a:lnTo>
                <a:lnTo>
                  <a:pt x="26707" y="131670"/>
                </a:lnTo>
                <a:lnTo>
                  <a:pt x="14020" y="169578"/>
                </a:lnTo>
                <a:lnTo>
                  <a:pt x="5778" y="209176"/>
                </a:lnTo>
                <a:lnTo>
                  <a:pt x="1333" y="249408"/>
                </a:lnTo>
                <a:lnTo>
                  <a:pt x="0" y="289184"/>
                </a:lnTo>
                <a:lnTo>
                  <a:pt x="3276" y="346053"/>
                </a:lnTo>
                <a:lnTo>
                  <a:pt x="12928" y="397576"/>
                </a:lnTo>
                <a:lnTo>
                  <a:pt x="28637" y="443383"/>
                </a:lnTo>
                <a:lnTo>
                  <a:pt x="50138" y="483121"/>
                </a:lnTo>
                <a:lnTo>
                  <a:pt x="77137" y="516445"/>
                </a:lnTo>
                <a:lnTo>
                  <a:pt x="109344" y="542974"/>
                </a:lnTo>
                <a:lnTo>
                  <a:pt x="146465" y="562367"/>
                </a:lnTo>
                <a:lnTo>
                  <a:pt x="188234" y="574266"/>
                </a:lnTo>
                <a:lnTo>
                  <a:pt x="234334" y="578317"/>
                </a:lnTo>
                <a:lnTo>
                  <a:pt x="282720" y="574482"/>
                </a:lnTo>
                <a:lnTo>
                  <a:pt x="324819" y="562875"/>
                </a:lnTo>
                <a:lnTo>
                  <a:pt x="361039" y="543317"/>
                </a:lnTo>
                <a:lnTo>
                  <a:pt x="383212" y="523341"/>
                </a:lnTo>
                <a:lnTo>
                  <a:pt x="245573" y="523341"/>
                </a:lnTo>
                <a:lnTo>
                  <a:pt x="193657" y="516165"/>
                </a:lnTo>
                <a:lnTo>
                  <a:pt x="153285" y="496646"/>
                </a:lnTo>
                <a:lnTo>
                  <a:pt x="123034" y="467818"/>
                </a:lnTo>
                <a:lnTo>
                  <a:pt x="101470" y="432665"/>
                </a:lnTo>
                <a:lnTo>
                  <a:pt x="87170" y="394210"/>
                </a:lnTo>
                <a:lnTo>
                  <a:pt x="78738" y="355464"/>
                </a:lnTo>
                <a:lnTo>
                  <a:pt x="73683" y="289184"/>
                </a:lnTo>
                <a:lnTo>
                  <a:pt x="74712" y="258882"/>
                </a:lnTo>
                <a:lnTo>
                  <a:pt x="87170" y="184119"/>
                </a:lnTo>
                <a:lnTo>
                  <a:pt x="101470" y="145652"/>
                </a:lnTo>
                <a:lnTo>
                  <a:pt x="123034" y="110499"/>
                </a:lnTo>
                <a:lnTo>
                  <a:pt x="153285" y="81658"/>
                </a:lnTo>
                <a:lnTo>
                  <a:pt x="193657" y="62152"/>
                </a:lnTo>
                <a:lnTo>
                  <a:pt x="245573" y="54976"/>
                </a:lnTo>
                <a:lnTo>
                  <a:pt x="385486" y="54976"/>
                </a:lnTo>
                <a:lnTo>
                  <a:pt x="380672" y="49973"/>
                </a:lnTo>
                <a:lnTo>
                  <a:pt x="345304" y="25500"/>
                </a:lnTo>
                <a:lnTo>
                  <a:pt x="296931" y="6908"/>
                </a:lnTo>
                <a:lnTo>
                  <a:pt x="23429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37716" y="2704253"/>
            <a:ext cx="108862" cy="213103"/>
          </a:xfrm>
          <a:custGeom>
            <a:avLst/>
            <a:gdLst/>
            <a:ahLst/>
            <a:cxnLst/>
            <a:rect l="l" t="t" r="r" b="b"/>
            <a:pathLst>
              <a:path w="239395" h="468629">
                <a:moveTo>
                  <a:pt x="139912" y="0"/>
                </a:moveTo>
                <a:lnTo>
                  <a:pt x="0" y="0"/>
                </a:lnTo>
                <a:lnTo>
                  <a:pt x="46912" y="6857"/>
                </a:lnTo>
                <a:lnTo>
                  <a:pt x="86014" y="26034"/>
                </a:lnTo>
                <a:lnTo>
                  <a:pt x="117510" y="55459"/>
                </a:lnTo>
                <a:lnTo>
                  <a:pt x="141639" y="93063"/>
                </a:lnTo>
                <a:lnTo>
                  <a:pt x="158606" y="136775"/>
                </a:lnTo>
                <a:lnTo>
                  <a:pt x="168626" y="184513"/>
                </a:lnTo>
                <a:lnTo>
                  <a:pt x="171915" y="234207"/>
                </a:lnTo>
                <a:lnTo>
                  <a:pt x="168626" y="283875"/>
                </a:lnTo>
                <a:lnTo>
                  <a:pt x="158606" y="331601"/>
                </a:lnTo>
                <a:lnTo>
                  <a:pt x="141639" y="375300"/>
                </a:lnTo>
                <a:lnTo>
                  <a:pt x="117510" y="412904"/>
                </a:lnTo>
                <a:lnTo>
                  <a:pt x="86014" y="442329"/>
                </a:lnTo>
                <a:lnTo>
                  <a:pt x="46912" y="461506"/>
                </a:lnTo>
                <a:lnTo>
                  <a:pt x="0" y="468364"/>
                </a:lnTo>
                <a:lnTo>
                  <a:pt x="137639" y="468364"/>
                </a:lnTo>
                <a:lnTo>
                  <a:pt x="146224" y="460630"/>
                </a:lnTo>
                <a:lnTo>
                  <a:pt x="171915" y="424601"/>
                </a:lnTo>
                <a:lnTo>
                  <a:pt x="238855" y="424601"/>
                </a:lnTo>
                <a:lnTo>
                  <a:pt x="238855" y="38353"/>
                </a:lnTo>
                <a:lnTo>
                  <a:pt x="171915" y="38353"/>
                </a:lnTo>
                <a:lnTo>
                  <a:pt x="158733" y="19544"/>
                </a:lnTo>
                <a:lnTo>
                  <a:pt x="13991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815898" y="2557175"/>
            <a:ext cx="30608" cy="164592"/>
          </a:xfrm>
          <a:custGeom>
            <a:avLst/>
            <a:gdLst/>
            <a:ahLst/>
            <a:cxnLst/>
            <a:rect l="l" t="t" r="r" b="b"/>
            <a:pathLst>
              <a:path w="67310" h="361950">
                <a:moveTo>
                  <a:pt x="66940" y="0"/>
                </a:moveTo>
                <a:lnTo>
                  <a:pt x="0" y="20459"/>
                </a:lnTo>
                <a:lnTo>
                  <a:pt x="0" y="361788"/>
                </a:lnTo>
                <a:lnTo>
                  <a:pt x="66940" y="361788"/>
                </a:lnTo>
                <a:lnTo>
                  <a:pt x="6694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561602" y="2557175"/>
            <a:ext cx="31186" cy="379717"/>
          </a:xfrm>
          <a:custGeom>
            <a:avLst/>
            <a:gdLst/>
            <a:ahLst/>
            <a:cxnLst/>
            <a:rect l="l" t="t" r="r" b="b"/>
            <a:pathLst>
              <a:path w="68579" h="835025">
                <a:moveTo>
                  <a:pt x="68121" y="0"/>
                </a:moveTo>
                <a:lnTo>
                  <a:pt x="65352" y="876"/>
                </a:lnTo>
                <a:lnTo>
                  <a:pt x="0" y="20446"/>
                </a:lnTo>
                <a:lnTo>
                  <a:pt x="0" y="834800"/>
                </a:lnTo>
                <a:lnTo>
                  <a:pt x="68121" y="834800"/>
                </a:lnTo>
                <a:lnTo>
                  <a:pt x="6812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90223" y="2543315"/>
            <a:ext cx="69302" cy="393577"/>
          </a:xfrm>
          <a:custGeom>
            <a:avLst/>
            <a:gdLst/>
            <a:ahLst/>
            <a:cxnLst/>
            <a:rect l="l" t="t" r="r" b="b"/>
            <a:pathLst>
              <a:path w="152400" h="865504">
                <a:moveTo>
                  <a:pt x="151799" y="0"/>
                </a:moveTo>
                <a:lnTo>
                  <a:pt x="0" y="46087"/>
                </a:lnTo>
                <a:lnTo>
                  <a:pt x="0" y="865445"/>
                </a:lnTo>
                <a:lnTo>
                  <a:pt x="151799" y="865445"/>
                </a:lnTo>
                <a:lnTo>
                  <a:pt x="15179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98332" y="2543315"/>
            <a:ext cx="68436" cy="393577"/>
          </a:xfrm>
          <a:custGeom>
            <a:avLst/>
            <a:gdLst/>
            <a:ahLst/>
            <a:cxnLst/>
            <a:rect l="l" t="t" r="r" b="b"/>
            <a:pathLst>
              <a:path w="150495" h="865504">
                <a:moveTo>
                  <a:pt x="150338" y="0"/>
                </a:moveTo>
                <a:lnTo>
                  <a:pt x="88" y="46087"/>
                </a:lnTo>
                <a:lnTo>
                  <a:pt x="0" y="865445"/>
                </a:lnTo>
                <a:lnTo>
                  <a:pt x="150338" y="865445"/>
                </a:lnTo>
                <a:lnTo>
                  <a:pt x="1503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375245" y="2547473"/>
            <a:ext cx="76170" cy="761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54255" y="2685380"/>
            <a:ext cx="131385" cy="251797"/>
          </a:xfrm>
          <a:custGeom>
            <a:avLst/>
            <a:gdLst/>
            <a:ahLst/>
            <a:cxnLst/>
            <a:rect l="l" t="t" r="r" b="b"/>
            <a:pathLst>
              <a:path w="288925" h="553720">
                <a:moveTo>
                  <a:pt x="73327" y="0"/>
                </a:moveTo>
                <a:lnTo>
                  <a:pt x="0" y="0"/>
                </a:lnTo>
                <a:lnTo>
                  <a:pt x="182926" y="553109"/>
                </a:lnTo>
                <a:lnTo>
                  <a:pt x="265486" y="553109"/>
                </a:lnTo>
                <a:lnTo>
                  <a:pt x="288638" y="481673"/>
                </a:lnTo>
                <a:lnTo>
                  <a:pt x="223857" y="481673"/>
                </a:lnTo>
                <a:lnTo>
                  <a:pt x="73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948295" y="2717848"/>
            <a:ext cx="119835" cy="219167"/>
          </a:xfrm>
          <a:custGeom>
            <a:avLst/>
            <a:gdLst/>
            <a:ahLst/>
            <a:cxnLst/>
            <a:rect l="l" t="t" r="r" b="b"/>
            <a:pathLst>
              <a:path w="263525" h="481964">
                <a:moveTo>
                  <a:pt x="66838" y="0"/>
                </a:moveTo>
                <a:lnTo>
                  <a:pt x="0" y="0"/>
                </a:lnTo>
                <a:lnTo>
                  <a:pt x="156167" y="481724"/>
                </a:lnTo>
                <a:lnTo>
                  <a:pt x="238766" y="481724"/>
                </a:lnTo>
                <a:lnTo>
                  <a:pt x="262972" y="410288"/>
                </a:lnTo>
                <a:lnTo>
                  <a:pt x="195994" y="410288"/>
                </a:lnTo>
                <a:lnTo>
                  <a:pt x="668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58373" y="2685381"/>
            <a:ext cx="120412" cy="219167"/>
          </a:xfrm>
          <a:custGeom>
            <a:avLst/>
            <a:gdLst/>
            <a:ahLst/>
            <a:cxnLst/>
            <a:rect l="l" t="t" r="r" b="b"/>
            <a:pathLst>
              <a:path w="264794" h="481964">
                <a:moveTo>
                  <a:pt x="242119" y="0"/>
                </a:moveTo>
                <a:lnTo>
                  <a:pt x="159546" y="0"/>
                </a:lnTo>
                <a:lnTo>
                  <a:pt x="3047" y="472542"/>
                </a:lnTo>
                <a:lnTo>
                  <a:pt x="0" y="481673"/>
                </a:lnTo>
                <a:lnTo>
                  <a:pt x="59675" y="481673"/>
                </a:lnTo>
                <a:lnTo>
                  <a:pt x="192666" y="71397"/>
                </a:lnTo>
                <a:lnTo>
                  <a:pt x="264597" y="71397"/>
                </a:lnTo>
                <a:lnTo>
                  <a:pt x="2421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39743" y="2685381"/>
            <a:ext cx="102509" cy="219167"/>
          </a:xfrm>
          <a:custGeom>
            <a:avLst/>
            <a:gdLst/>
            <a:ahLst/>
            <a:cxnLst/>
            <a:rect l="l" t="t" r="r" b="b"/>
            <a:pathLst>
              <a:path w="225425" h="481964">
                <a:moveTo>
                  <a:pt x="225063" y="0"/>
                </a:moveTo>
                <a:lnTo>
                  <a:pt x="158415" y="0"/>
                </a:lnTo>
                <a:lnTo>
                  <a:pt x="3022" y="472542"/>
                </a:lnTo>
                <a:lnTo>
                  <a:pt x="0" y="481673"/>
                </a:lnTo>
                <a:lnTo>
                  <a:pt x="61872" y="481673"/>
                </a:lnTo>
                <a:lnTo>
                  <a:pt x="225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316280" y="2009011"/>
            <a:ext cx="720740" cy="516299"/>
          </a:xfrm>
          <a:custGeom>
            <a:avLst/>
            <a:gdLst/>
            <a:ahLst/>
            <a:cxnLst/>
            <a:rect l="l" t="t" r="r" b="b"/>
            <a:pathLst>
              <a:path w="1584959" h="1135379">
                <a:moveTo>
                  <a:pt x="351031" y="0"/>
                </a:moveTo>
                <a:lnTo>
                  <a:pt x="296854" y="122107"/>
                </a:lnTo>
                <a:lnTo>
                  <a:pt x="242233" y="189542"/>
                </a:lnTo>
                <a:lnTo>
                  <a:pt x="154250" y="226384"/>
                </a:lnTo>
                <a:lnTo>
                  <a:pt x="0" y="256685"/>
                </a:lnTo>
                <a:lnTo>
                  <a:pt x="978789" y="382908"/>
                </a:lnTo>
                <a:lnTo>
                  <a:pt x="1390906" y="511924"/>
                </a:lnTo>
                <a:lnTo>
                  <a:pt x="1313591" y="721964"/>
                </a:lnTo>
                <a:lnTo>
                  <a:pt x="1244492" y="774108"/>
                </a:lnTo>
                <a:lnTo>
                  <a:pt x="1253432" y="825847"/>
                </a:lnTo>
                <a:lnTo>
                  <a:pt x="1173907" y="947738"/>
                </a:lnTo>
                <a:lnTo>
                  <a:pt x="981837" y="1135033"/>
                </a:lnTo>
                <a:lnTo>
                  <a:pt x="1483284" y="655989"/>
                </a:lnTo>
                <a:lnTo>
                  <a:pt x="1584729" y="378069"/>
                </a:lnTo>
                <a:lnTo>
                  <a:pt x="1227017" y="194876"/>
                </a:lnTo>
                <a:lnTo>
                  <a:pt x="35103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691044" y="2384491"/>
            <a:ext cx="160261" cy="120990"/>
          </a:xfrm>
          <a:custGeom>
            <a:avLst/>
            <a:gdLst/>
            <a:ahLst/>
            <a:cxnLst/>
            <a:rect l="l" t="t" r="r" b="b"/>
            <a:pathLst>
              <a:path w="352425" h="266064">
                <a:moveTo>
                  <a:pt x="351971" y="0"/>
                </a:moveTo>
                <a:lnTo>
                  <a:pt x="0" y="265575"/>
                </a:lnTo>
                <a:lnTo>
                  <a:pt x="236417" y="138020"/>
                </a:lnTo>
                <a:lnTo>
                  <a:pt x="347158" y="40600"/>
                </a:lnTo>
                <a:lnTo>
                  <a:pt x="35197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830481" y="2265589"/>
            <a:ext cx="51976" cy="118968"/>
          </a:xfrm>
          <a:custGeom>
            <a:avLst/>
            <a:gdLst/>
            <a:ahLst/>
            <a:cxnLst/>
            <a:rect l="l" t="t" r="r" b="b"/>
            <a:pathLst>
              <a:path w="114300" h="261620">
                <a:moveTo>
                  <a:pt x="0" y="0"/>
                </a:moveTo>
                <a:lnTo>
                  <a:pt x="54341" y="185377"/>
                </a:lnTo>
                <a:lnTo>
                  <a:pt x="45325" y="261473"/>
                </a:lnTo>
                <a:lnTo>
                  <a:pt x="113712" y="209874"/>
                </a:lnTo>
                <a:lnTo>
                  <a:pt x="103629" y="15162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53287" y="1746364"/>
            <a:ext cx="250353" cy="390978"/>
          </a:xfrm>
          <a:custGeom>
            <a:avLst/>
            <a:gdLst/>
            <a:ahLst/>
            <a:cxnLst/>
            <a:rect l="l" t="t" r="r" b="b"/>
            <a:pathLst>
              <a:path w="550545" h="859789">
                <a:moveTo>
                  <a:pt x="174163" y="0"/>
                </a:moveTo>
                <a:lnTo>
                  <a:pt x="161349" y="26872"/>
                </a:lnTo>
                <a:lnTo>
                  <a:pt x="140687" y="52881"/>
                </a:lnTo>
                <a:lnTo>
                  <a:pt x="112938" y="75664"/>
                </a:lnTo>
                <a:lnTo>
                  <a:pt x="78865" y="92821"/>
                </a:lnTo>
                <a:lnTo>
                  <a:pt x="45756" y="112506"/>
                </a:lnTo>
                <a:lnTo>
                  <a:pt x="20954" y="138197"/>
                </a:lnTo>
                <a:lnTo>
                  <a:pt x="5397" y="160511"/>
                </a:lnTo>
                <a:lnTo>
                  <a:pt x="0" y="170036"/>
                </a:lnTo>
                <a:lnTo>
                  <a:pt x="42823" y="207715"/>
                </a:lnTo>
                <a:lnTo>
                  <a:pt x="82205" y="246551"/>
                </a:lnTo>
                <a:lnTo>
                  <a:pt x="118259" y="286441"/>
                </a:lnTo>
                <a:lnTo>
                  <a:pt x="151113" y="327270"/>
                </a:lnTo>
                <a:lnTo>
                  <a:pt x="180894" y="368938"/>
                </a:lnTo>
                <a:lnTo>
                  <a:pt x="207715" y="411329"/>
                </a:lnTo>
                <a:lnTo>
                  <a:pt x="231705" y="454343"/>
                </a:lnTo>
                <a:lnTo>
                  <a:pt x="252977" y="497878"/>
                </a:lnTo>
                <a:lnTo>
                  <a:pt x="271658" y="541806"/>
                </a:lnTo>
                <a:lnTo>
                  <a:pt x="287876" y="586052"/>
                </a:lnTo>
                <a:lnTo>
                  <a:pt x="301744" y="630475"/>
                </a:lnTo>
                <a:lnTo>
                  <a:pt x="313377" y="675000"/>
                </a:lnTo>
                <a:lnTo>
                  <a:pt x="322914" y="719500"/>
                </a:lnTo>
                <a:lnTo>
                  <a:pt x="383670" y="751211"/>
                </a:lnTo>
                <a:lnTo>
                  <a:pt x="436716" y="781881"/>
                </a:lnTo>
                <a:lnTo>
                  <a:pt x="482092" y="810696"/>
                </a:lnTo>
                <a:lnTo>
                  <a:pt x="519861" y="836832"/>
                </a:lnTo>
                <a:lnTo>
                  <a:pt x="550073" y="859488"/>
                </a:lnTo>
                <a:lnTo>
                  <a:pt x="499503" y="492620"/>
                </a:lnTo>
                <a:lnTo>
                  <a:pt x="369370" y="223006"/>
                </a:lnTo>
                <a:lnTo>
                  <a:pt x="235617" y="56767"/>
                </a:lnTo>
                <a:lnTo>
                  <a:pt x="1741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71305" y="1999875"/>
            <a:ext cx="124743" cy="31475"/>
          </a:xfrm>
          <a:custGeom>
            <a:avLst/>
            <a:gdLst/>
            <a:ahLst/>
            <a:cxnLst/>
            <a:rect l="l" t="t" r="r" b="b"/>
            <a:pathLst>
              <a:path w="274320" h="69214">
                <a:moveTo>
                  <a:pt x="242843" y="0"/>
                </a:moveTo>
                <a:lnTo>
                  <a:pt x="0" y="0"/>
                </a:lnTo>
                <a:lnTo>
                  <a:pt x="49985" y="9512"/>
                </a:lnTo>
                <a:lnTo>
                  <a:pt x="98257" y="19913"/>
                </a:lnTo>
                <a:lnTo>
                  <a:pt x="144814" y="31101"/>
                </a:lnTo>
                <a:lnTo>
                  <a:pt x="189669" y="43013"/>
                </a:lnTo>
                <a:lnTo>
                  <a:pt x="232835" y="55561"/>
                </a:lnTo>
                <a:lnTo>
                  <a:pt x="274325" y="68654"/>
                </a:lnTo>
                <a:lnTo>
                  <a:pt x="2428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280937" y="1692309"/>
            <a:ext cx="300886" cy="334382"/>
          </a:xfrm>
          <a:custGeom>
            <a:avLst/>
            <a:gdLst/>
            <a:ahLst/>
            <a:cxnLst/>
            <a:rect l="l" t="t" r="r" b="b"/>
            <a:pathLst>
              <a:path w="661670" h="735329">
                <a:moveTo>
                  <a:pt x="210687" y="0"/>
                </a:moveTo>
                <a:lnTo>
                  <a:pt x="190279" y="22199"/>
                </a:lnTo>
                <a:lnTo>
                  <a:pt x="149246" y="48500"/>
                </a:lnTo>
                <a:lnTo>
                  <a:pt x="98155" y="75220"/>
                </a:lnTo>
                <a:lnTo>
                  <a:pt x="47572" y="98663"/>
                </a:lnTo>
                <a:lnTo>
                  <a:pt x="14071" y="132660"/>
                </a:lnTo>
                <a:lnTo>
                  <a:pt x="1181" y="180741"/>
                </a:lnTo>
                <a:lnTo>
                  <a:pt x="0" y="223666"/>
                </a:lnTo>
                <a:lnTo>
                  <a:pt x="1587" y="242259"/>
                </a:lnTo>
                <a:lnTo>
                  <a:pt x="40346" y="275557"/>
                </a:lnTo>
                <a:lnTo>
                  <a:pt x="77468" y="309910"/>
                </a:lnTo>
                <a:lnTo>
                  <a:pt x="113014" y="345240"/>
                </a:lnTo>
                <a:lnTo>
                  <a:pt x="147011" y="381460"/>
                </a:lnTo>
                <a:lnTo>
                  <a:pt x="179471" y="418505"/>
                </a:lnTo>
                <a:lnTo>
                  <a:pt x="210459" y="456299"/>
                </a:lnTo>
                <a:lnTo>
                  <a:pt x="239998" y="494754"/>
                </a:lnTo>
                <a:lnTo>
                  <a:pt x="268128" y="533805"/>
                </a:lnTo>
                <a:lnTo>
                  <a:pt x="294873" y="573365"/>
                </a:lnTo>
                <a:lnTo>
                  <a:pt x="320273" y="613356"/>
                </a:lnTo>
                <a:lnTo>
                  <a:pt x="344364" y="653703"/>
                </a:lnTo>
                <a:lnTo>
                  <a:pt x="367185" y="694342"/>
                </a:lnTo>
                <a:lnTo>
                  <a:pt x="388775" y="735184"/>
                </a:lnTo>
                <a:lnTo>
                  <a:pt x="403278" y="711270"/>
                </a:lnTo>
                <a:lnTo>
                  <a:pt x="412447" y="692691"/>
                </a:lnTo>
                <a:lnTo>
                  <a:pt x="417235" y="680639"/>
                </a:lnTo>
                <a:lnTo>
                  <a:pt x="418632" y="676359"/>
                </a:lnTo>
                <a:lnTo>
                  <a:pt x="661475" y="676359"/>
                </a:lnTo>
                <a:lnTo>
                  <a:pt x="546454" y="425477"/>
                </a:lnTo>
                <a:lnTo>
                  <a:pt x="388584" y="191942"/>
                </a:lnTo>
                <a:lnTo>
                  <a:pt x="262324" y="48703"/>
                </a:lnTo>
                <a:lnTo>
                  <a:pt x="21068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77334" y="2268887"/>
            <a:ext cx="96445" cy="222344"/>
          </a:xfrm>
          <a:custGeom>
            <a:avLst/>
            <a:gdLst/>
            <a:ahLst/>
            <a:cxnLst/>
            <a:rect l="l" t="t" r="r" b="b"/>
            <a:pathLst>
              <a:path w="212089" h="488950">
                <a:moveTo>
                  <a:pt x="162390" y="0"/>
                </a:moveTo>
                <a:lnTo>
                  <a:pt x="128050" y="176360"/>
                </a:lnTo>
                <a:lnTo>
                  <a:pt x="73213" y="333239"/>
                </a:lnTo>
                <a:lnTo>
                  <a:pt x="22376" y="445669"/>
                </a:lnTo>
                <a:lnTo>
                  <a:pt x="0" y="488696"/>
                </a:lnTo>
                <a:lnTo>
                  <a:pt x="32053" y="438646"/>
                </a:lnTo>
                <a:lnTo>
                  <a:pt x="61834" y="389295"/>
                </a:lnTo>
                <a:lnTo>
                  <a:pt x="89405" y="340630"/>
                </a:lnTo>
                <a:lnTo>
                  <a:pt x="114830" y="292651"/>
                </a:lnTo>
                <a:lnTo>
                  <a:pt x="138147" y="245370"/>
                </a:lnTo>
                <a:lnTo>
                  <a:pt x="159457" y="198800"/>
                </a:lnTo>
                <a:lnTo>
                  <a:pt x="178786" y="152942"/>
                </a:lnTo>
                <a:lnTo>
                  <a:pt x="196210" y="107782"/>
                </a:lnTo>
                <a:lnTo>
                  <a:pt x="211792" y="63333"/>
                </a:lnTo>
                <a:lnTo>
                  <a:pt x="201721" y="46811"/>
                </a:lnTo>
                <a:lnTo>
                  <a:pt x="190088" y="30745"/>
                </a:lnTo>
                <a:lnTo>
                  <a:pt x="176970" y="15150"/>
                </a:lnTo>
                <a:lnTo>
                  <a:pt x="16239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72893" y="2372271"/>
            <a:ext cx="40604" cy="8648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656544" y="2235622"/>
            <a:ext cx="86050" cy="203286"/>
          </a:xfrm>
          <a:custGeom>
            <a:avLst/>
            <a:gdLst/>
            <a:ahLst/>
            <a:cxnLst/>
            <a:rect l="l" t="t" r="r" b="b"/>
            <a:pathLst>
              <a:path w="189229" h="447039">
                <a:moveTo>
                  <a:pt x="109344" y="0"/>
                </a:moveTo>
                <a:lnTo>
                  <a:pt x="81874" y="177274"/>
                </a:lnTo>
                <a:lnTo>
                  <a:pt x="45452" y="318787"/>
                </a:lnTo>
                <a:lnTo>
                  <a:pt x="13626" y="412510"/>
                </a:lnTo>
                <a:lnTo>
                  <a:pt x="0" y="446419"/>
                </a:lnTo>
                <a:lnTo>
                  <a:pt x="34225" y="400103"/>
                </a:lnTo>
                <a:lnTo>
                  <a:pt x="61695" y="352555"/>
                </a:lnTo>
                <a:lnTo>
                  <a:pt x="79982" y="315460"/>
                </a:lnTo>
                <a:lnTo>
                  <a:pt x="86624" y="300499"/>
                </a:lnTo>
                <a:lnTo>
                  <a:pt x="125256" y="300499"/>
                </a:lnTo>
                <a:lnTo>
                  <a:pt x="146503" y="236239"/>
                </a:lnTo>
                <a:lnTo>
                  <a:pt x="160333" y="186913"/>
                </a:lnTo>
                <a:lnTo>
                  <a:pt x="171852" y="139925"/>
                </a:lnTo>
                <a:lnTo>
                  <a:pt x="181249" y="96034"/>
                </a:lnTo>
                <a:lnTo>
                  <a:pt x="188729" y="56018"/>
                </a:lnTo>
                <a:lnTo>
                  <a:pt x="170747" y="41312"/>
                </a:lnTo>
                <a:lnTo>
                  <a:pt x="151481" y="27088"/>
                </a:lnTo>
                <a:lnTo>
                  <a:pt x="130984" y="13309"/>
                </a:lnTo>
                <a:lnTo>
                  <a:pt x="1093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192926" y="2270965"/>
            <a:ext cx="306950" cy="216280"/>
          </a:xfrm>
          <a:custGeom>
            <a:avLst/>
            <a:gdLst/>
            <a:ahLst/>
            <a:cxnLst/>
            <a:rect l="l" t="t" r="r" b="b"/>
            <a:pathLst>
              <a:path w="675004" h="475614">
                <a:moveTo>
                  <a:pt x="152307" y="0"/>
                </a:moveTo>
                <a:lnTo>
                  <a:pt x="122564" y="3670"/>
                </a:lnTo>
                <a:lnTo>
                  <a:pt x="98574" y="13842"/>
                </a:lnTo>
                <a:lnTo>
                  <a:pt x="79550" y="26059"/>
                </a:lnTo>
                <a:lnTo>
                  <a:pt x="64717" y="35876"/>
                </a:lnTo>
                <a:lnTo>
                  <a:pt x="47280" y="41261"/>
                </a:lnTo>
                <a:lnTo>
                  <a:pt x="25843" y="43801"/>
                </a:lnTo>
                <a:lnTo>
                  <a:pt x="7670" y="44550"/>
                </a:lnTo>
                <a:lnTo>
                  <a:pt x="0" y="44575"/>
                </a:lnTo>
                <a:lnTo>
                  <a:pt x="178608" y="229787"/>
                </a:lnTo>
                <a:lnTo>
                  <a:pt x="402325" y="364671"/>
                </a:lnTo>
                <a:lnTo>
                  <a:pt x="593506" y="447142"/>
                </a:lnTo>
                <a:lnTo>
                  <a:pt x="674492" y="475094"/>
                </a:lnTo>
                <a:lnTo>
                  <a:pt x="620023" y="447142"/>
                </a:lnTo>
                <a:lnTo>
                  <a:pt x="585861" y="428842"/>
                </a:lnTo>
                <a:lnTo>
                  <a:pt x="545451" y="405373"/>
                </a:lnTo>
                <a:lnTo>
                  <a:pt x="497878" y="375161"/>
                </a:lnTo>
                <a:lnTo>
                  <a:pt x="442126" y="336579"/>
                </a:lnTo>
                <a:lnTo>
                  <a:pt x="377155" y="288003"/>
                </a:lnTo>
                <a:lnTo>
                  <a:pt x="451537" y="288003"/>
                </a:lnTo>
                <a:lnTo>
                  <a:pt x="428144" y="274059"/>
                </a:lnTo>
                <a:lnTo>
                  <a:pt x="258857" y="133537"/>
                </a:lnTo>
                <a:lnTo>
                  <a:pt x="174925" y="36321"/>
                </a:lnTo>
                <a:lnTo>
                  <a:pt x="15230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364426" y="2401931"/>
            <a:ext cx="150154" cy="69302"/>
          </a:xfrm>
          <a:custGeom>
            <a:avLst/>
            <a:gdLst/>
            <a:ahLst/>
            <a:cxnLst/>
            <a:rect l="l" t="t" r="r" b="b"/>
            <a:pathLst>
              <a:path w="330200" h="152400">
                <a:moveTo>
                  <a:pt x="74394" y="0"/>
                </a:moveTo>
                <a:lnTo>
                  <a:pt x="0" y="0"/>
                </a:lnTo>
                <a:lnTo>
                  <a:pt x="103629" y="62977"/>
                </a:lnTo>
                <a:lnTo>
                  <a:pt x="211182" y="110969"/>
                </a:lnTo>
                <a:lnTo>
                  <a:pt x="295585" y="141537"/>
                </a:lnTo>
                <a:lnTo>
                  <a:pt x="329747" y="152269"/>
                </a:lnTo>
                <a:lnTo>
                  <a:pt x="743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19468" y="2016634"/>
            <a:ext cx="416100" cy="464323"/>
          </a:xfrm>
          <a:custGeom>
            <a:avLst/>
            <a:gdLst/>
            <a:ahLst/>
            <a:cxnLst/>
            <a:rect l="l" t="t" r="r" b="b"/>
            <a:pathLst>
              <a:path w="915035" h="1021079">
                <a:moveTo>
                  <a:pt x="100733" y="0"/>
                </a:moveTo>
                <a:lnTo>
                  <a:pt x="77861" y="8610"/>
                </a:lnTo>
                <a:lnTo>
                  <a:pt x="65555" y="19697"/>
                </a:lnTo>
                <a:lnTo>
                  <a:pt x="59612" y="40651"/>
                </a:lnTo>
                <a:lnTo>
                  <a:pt x="55827" y="78852"/>
                </a:lnTo>
                <a:lnTo>
                  <a:pt x="44817" y="118221"/>
                </a:lnTo>
                <a:lnTo>
                  <a:pt x="25881" y="140750"/>
                </a:lnTo>
                <a:lnTo>
                  <a:pt x="7962" y="150961"/>
                </a:lnTo>
                <a:lnTo>
                  <a:pt x="0" y="153348"/>
                </a:lnTo>
                <a:lnTo>
                  <a:pt x="478295" y="378552"/>
                </a:lnTo>
                <a:lnTo>
                  <a:pt x="755364" y="666809"/>
                </a:lnTo>
                <a:lnTo>
                  <a:pt x="883364" y="915215"/>
                </a:lnTo>
                <a:lnTo>
                  <a:pt x="914427" y="1020889"/>
                </a:lnTo>
                <a:lnTo>
                  <a:pt x="865127" y="820386"/>
                </a:lnTo>
                <a:lnTo>
                  <a:pt x="809502" y="667622"/>
                </a:lnTo>
                <a:lnTo>
                  <a:pt x="764050" y="570329"/>
                </a:lnTo>
                <a:lnTo>
                  <a:pt x="745229" y="536180"/>
                </a:lnTo>
                <a:lnTo>
                  <a:pt x="825809" y="536180"/>
                </a:lnTo>
                <a:lnTo>
                  <a:pt x="794149" y="480543"/>
                </a:lnTo>
                <a:lnTo>
                  <a:pt x="769498" y="442660"/>
                </a:lnTo>
                <a:lnTo>
                  <a:pt x="743744" y="406745"/>
                </a:lnTo>
                <a:lnTo>
                  <a:pt x="716998" y="372748"/>
                </a:lnTo>
                <a:lnTo>
                  <a:pt x="689402" y="340605"/>
                </a:lnTo>
                <a:lnTo>
                  <a:pt x="661094" y="310291"/>
                </a:lnTo>
                <a:lnTo>
                  <a:pt x="632190" y="281742"/>
                </a:lnTo>
                <a:lnTo>
                  <a:pt x="527379" y="265740"/>
                </a:lnTo>
                <a:lnTo>
                  <a:pt x="444285" y="254971"/>
                </a:lnTo>
                <a:lnTo>
                  <a:pt x="389549" y="248901"/>
                </a:lnTo>
                <a:lnTo>
                  <a:pt x="369840" y="246996"/>
                </a:lnTo>
                <a:lnTo>
                  <a:pt x="413514" y="235007"/>
                </a:lnTo>
                <a:lnTo>
                  <a:pt x="453950" y="221964"/>
                </a:lnTo>
                <a:lnTo>
                  <a:pt x="491312" y="207982"/>
                </a:lnTo>
                <a:lnTo>
                  <a:pt x="525741" y="193251"/>
                </a:lnTo>
                <a:lnTo>
                  <a:pt x="369509" y="97622"/>
                </a:lnTo>
                <a:lnTo>
                  <a:pt x="233394" y="38467"/>
                </a:lnTo>
                <a:lnTo>
                  <a:pt x="137207" y="8381"/>
                </a:lnTo>
                <a:lnTo>
                  <a:pt x="10073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58351" y="2260455"/>
            <a:ext cx="93558" cy="201264"/>
          </a:xfrm>
          <a:custGeom>
            <a:avLst/>
            <a:gdLst/>
            <a:ahLst/>
            <a:cxnLst/>
            <a:rect l="l" t="t" r="r" b="b"/>
            <a:pathLst>
              <a:path w="205739" h="442595">
                <a:moveTo>
                  <a:pt x="80579" y="0"/>
                </a:moveTo>
                <a:lnTo>
                  <a:pt x="0" y="0"/>
                </a:lnTo>
                <a:lnTo>
                  <a:pt x="83373" y="121739"/>
                </a:lnTo>
                <a:lnTo>
                  <a:pt x="148256" y="267823"/>
                </a:lnTo>
                <a:lnTo>
                  <a:pt x="190342" y="390489"/>
                </a:lnTo>
                <a:lnTo>
                  <a:pt x="205341" y="441999"/>
                </a:lnTo>
                <a:lnTo>
                  <a:pt x="199029" y="381777"/>
                </a:lnTo>
                <a:lnTo>
                  <a:pt x="190291" y="324006"/>
                </a:lnTo>
                <a:lnTo>
                  <a:pt x="179268" y="268649"/>
                </a:lnTo>
                <a:lnTo>
                  <a:pt x="166073" y="215653"/>
                </a:lnTo>
                <a:lnTo>
                  <a:pt x="150859" y="164956"/>
                </a:lnTo>
                <a:lnTo>
                  <a:pt x="133740" y="116519"/>
                </a:lnTo>
                <a:lnTo>
                  <a:pt x="114855" y="70280"/>
                </a:lnTo>
                <a:lnTo>
                  <a:pt x="94345" y="26212"/>
                </a:lnTo>
                <a:lnTo>
                  <a:pt x="8057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596553" y="2216299"/>
            <a:ext cx="46779" cy="261037"/>
          </a:xfrm>
          <a:custGeom>
            <a:avLst/>
            <a:gdLst/>
            <a:ahLst/>
            <a:cxnLst/>
            <a:rect l="l" t="t" r="r" b="b"/>
            <a:pathLst>
              <a:path w="102870" h="574039">
                <a:moveTo>
                  <a:pt x="91209" y="0"/>
                </a:moveTo>
                <a:lnTo>
                  <a:pt x="0" y="0"/>
                </a:lnTo>
                <a:lnTo>
                  <a:pt x="44029" y="154720"/>
                </a:lnTo>
                <a:lnTo>
                  <a:pt x="64044" y="344796"/>
                </a:lnTo>
                <a:lnTo>
                  <a:pt x="69276" y="505967"/>
                </a:lnTo>
                <a:lnTo>
                  <a:pt x="68971" y="573974"/>
                </a:lnTo>
                <a:lnTo>
                  <a:pt x="78268" y="519226"/>
                </a:lnTo>
                <a:lnTo>
                  <a:pt x="86002" y="465252"/>
                </a:lnTo>
                <a:lnTo>
                  <a:pt x="92225" y="412079"/>
                </a:lnTo>
                <a:lnTo>
                  <a:pt x="96962" y="359705"/>
                </a:lnTo>
                <a:lnTo>
                  <a:pt x="100276" y="308132"/>
                </a:lnTo>
                <a:lnTo>
                  <a:pt x="102219" y="257371"/>
                </a:lnTo>
                <a:lnTo>
                  <a:pt x="102842" y="207423"/>
                </a:lnTo>
                <a:lnTo>
                  <a:pt x="102181" y="158301"/>
                </a:lnTo>
                <a:lnTo>
                  <a:pt x="100289" y="109991"/>
                </a:lnTo>
                <a:lnTo>
                  <a:pt x="97228" y="62507"/>
                </a:lnTo>
                <a:lnTo>
                  <a:pt x="93037" y="15861"/>
                </a:lnTo>
                <a:lnTo>
                  <a:pt x="912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515172" y="2166322"/>
            <a:ext cx="123011" cy="296266"/>
          </a:xfrm>
          <a:custGeom>
            <a:avLst/>
            <a:gdLst/>
            <a:ahLst/>
            <a:cxnLst/>
            <a:rect l="l" t="t" r="r" b="b"/>
            <a:pathLst>
              <a:path w="270510" h="651510">
                <a:moveTo>
                  <a:pt x="0" y="0"/>
                </a:moveTo>
                <a:lnTo>
                  <a:pt x="66482" y="250475"/>
                </a:lnTo>
                <a:lnTo>
                  <a:pt x="101203" y="457759"/>
                </a:lnTo>
                <a:lnTo>
                  <a:pt x="114462" y="598929"/>
                </a:lnTo>
                <a:lnTo>
                  <a:pt x="116583" y="651074"/>
                </a:lnTo>
                <a:lnTo>
                  <a:pt x="162047" y="497344"/>
                </a:lnTo>
                <a:lnTo>
                  <a:pt x="179522" y="319003"/>
                </a:lnTo>
                <a:lnTo>
                  <a:pt x="181122" y="171407"/>
                </a:lnTo>
                <a:lnTo>
                  <a:pt x="178963" y="109903"/>
                </a:lnTo>
                <a:lnTo>
                  <a:pt x="270172" y="109903"/>
                </a:lnTo>
                <a:lnTo>
                  <a:pt x="215462" y="61364"/>
                </a:lnTo>
                <a:lnTo>
                  <a:pt x="162682" y="44105"/>
                </a:lnTo>
                <a:lnTo>
                  <a:pt x="108848" y="28155"/>
                </a:lnTo>
                <a:lnTo>
                  <a:pt x="54468" y="1346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60498" y="2999310"/>
            <a:ext cx="272876" cy="336114"/>
          </a:xfrm>
          <a:custGeom>
            <a:avLst/>
            <a:gdLst/>
            <a:ahLst/>
            <a:cxnLst/>
            <a:rect l="l" t="t" r="r" b="b"/>
            <a:pathLst>
              <a:path w="600075" h="739140">
                <a:moveTo>
                  <a:pt x="385016" y="0"/>
                </a:moveTo>
                <a:lnTo>
                  <a:pt x="302519" y="0"/>
                </a:lnTo>
                <a:lnTo>
                  <a:pt x="0" y="738943"/>
                </a:lnTo>
                <a:lnTo>
                  <a:pt x="73048" y="738943"/>
                </a:lnTo>
                <a:lnTo>
                  <a:pt x="151684" y="540968"/>
                </a:lnTo>
                <a:lnTo>
                  <a:pt x="599488" y="540968"/>
                </a:lnTo>
                <a:lnTo>
                  <a:pt x="574317" y="477457"/>
                </a:lnTo>
                <a:lnTo>
                  <a:pt x="179001" y="477457"/>
                </a:lnTo>
                <a:lnTo>
                  <a:pt x="338509" y="69886"/>
                </a:lnTo>
                <a:lnTo>
                  <a:pt x="412726" y="69886"/>
                </a:lnTo>
                <a:lnTo>
                  <a:pt x="385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998105" y="3245308"/>
            <a:ext cx="70746" cy="90092"/>
          </a:xfrm>
          <a:custGeom>
            <a:avLst/>
            <a:gdLst/>
            <a:ahLst/>
            <a:cxnLst/>
            <a:rect l="l" t="t" r="r" b="b"/>
            <a:pathLst>
              <a:path w="155575" h="198120">
                <a:moveTo>
                  <a:pt x="76972" y="0"/>
                </a:moveTo>
                <a:lnTo>
                  <a:pt x="0" y="0"/>
                </a:lnTo>
                <a:lnTo>
                  <a:pt x="79322" y="197975"/>
                </a:lnTo>
                <a:lnTo>
                  <a:pt x="155456" y="197975"/>
                </a:lnTo>
                <a:lnTo>
                  <a:pt x="76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14425" y="3031090"/>
            <a:ext cx="107418" cy="185383"/>
          </a:xfrm>
          <a:custGeom>
            <a:avLst/>
            <a:gdLst/>
            <a:ahLst/>
            <a:cxnLst/>
            <a:rect l="l" t="t" r="r" b="b"/>
            <a:pathLst>
              <a:path w="236219" h="407670">
                <a:moveTo>
                  <a:pt x="74216" y="0"/>
                </a:moveTo>
                <a:lnTo>
                  <a:pt x="0" y="0"/>
                </a:lnTo>
                <a:lnTo>
                  <a:pt x="159698" y="407583"/>
                </a:lnTo>
                <a:lnTo>
                  <a:pt x="235807" y="407583"/>
                </a:lnTo>
                <a:lnTo>
                  <a:pt x="742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103106" y="3292230"/>
            <a:ext cx="158817" cy="48800"/>
          </a:xfrm>
          <a:custGeom>
            <a:avLst/>
            <a:gdLst/>
            <a:ahLst/>
            <a:cxnLst/>
            <a:rect l="l" t="t" r="r" b="b"/>
            <a:pathLst>
              <a:path w="349250" h="107315">
                <a:moveTo>
                  <a:pt x="7327" y="0"/>
                </a:moveTo>
                <a:lnTo>
                  <a:pt x="0" y="73124"/>
                </a:lnTo>
                <a:lnTo>
                  <a:pt x="71270" y="97406"/>
                </a:lnTo>
                <a:lnTo>
                  <a:pt x="116024" y="104048"/>
                </a:lnTo>
                <a:lnTo>
                  <a:pt x="166835" y="107007"/>
                </a:lnTo>
                <a:lnTo>
                  <a:pt x="211221" y="103959"/>
                </a:lnTo>
                <a:lnTo>
                  <a:pt x="253472" y="94828"/>
                </a:lnTo>
                <a:lnTo>
                  <a:pt x="293603" y="79601"/>
                </a:lnTo>
                <a:lnTo>
                  <a:pt x="331639" y="58278"/>
                </a:lnTo>
                <a:lnTo>
                  <a:pt x="348695" y="43445"/>
                </a:lnTo>
                <a:lnTo>
                  <a:pt x="170010" y="43445"/>
                </a:lnTo>
                <a:lnTo>
                  <a:pt x="122221" y="40740"/>
                </a:lnTo>
                <a:lnTo>
                  <a:pt x="79169" y="32600"/>
                </a:lnTo>
                <a:lnTo>
                  <a:pt x="40867" y="19024"/>
                </a:lnTo>
                <a:lnTo>
                  <a:pt x="7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102141" y="2993073"/>
            <a:ext cx="187115" cy="319077"/>
          </a:xfrm>
          <a:custGeom>
            <a:avLst/>
            <a:gdLst/>
            <a:ahLst/>
            <a:cxnLst/>
            <a:rect l="l" t="t" r="r" b="b"/>
            <a:pathLst>
              <a:path w="411480" h="701675">
                <a:moveTo>
                  <a:pt x="233432" y="0"/>
                </a:moveTo>
                <a:lnTo>
                  <a:pt x="185885" y="3581"/>
                </a:lnTo>
                <a:lnTo>
                  <a:pt x="142566" y="13245"/>
                </a:lnTo>
                <a:lnTo>
                  <a:pt x="103476" y="28993"/>
                </a:lnTo>
                <a:lnTo>
                  <a:pt x="68629" y="50836"/>
                </a:lnTo>
                <a:lnTo>
                  <a:pt x="38962" y="79182"/>
                </a:lnTo>
                <a:lnTo>
                  <a:pt x="17652" y="112277"/>
                </a:lnTo>
                <a:lnTo>
                  <a:pt x="4660" y="150148"/>
                </a:lnTo>
                <a:lnTo>
                  <a:pt x="0" y="192793"/>
                </a:lnTo>
                <a:lnTo>
                  <a:pt x="3682" y="226244"/>
                </a:lnTo>
                <a:lnTo>
                  <a:pt x="30098" y="283990"/>
                </a:lnTo>
                <a:lnTo>
                  <a:pt x="65352" y="319676"/>
                </a:lnTo>
                <a:lnTo>
                  <a:pt x="107756" y="350638"/>
                </a:lnTo>
                <a:lnTo>
                  <a:pt x="153247" y="379669"/>
                </a:lnTo>
                <a:lnTo>
                  <a:pt x="231311" y="422696"/>
                </a:lnTo>
                <a:lnTo>
                  <a:pt x="246170" y="431306"/>
                </a:lnTo>
                <a:lnTo>
                  <a:pt x="285183" y="458699"/>
                </a:lnTo>
                <a:lnTo>
                  <a:pt x="324248" y="500037"/>
                </a:lnTo>
                <a:lnTo>
                  <a:pt x="338001" y="549807"/>
                </a:lnTo>
                <a:lnTo>
                  <a:pt x="334611" y="585963"/>
                </a:lnTo>
                <a:lnTo>
                  <a:pt x="310862" y="643187"/>
                </a:lnTo>
                <a:lnTo>
                  <a:pt x="265258" y="680461"/>
                </a:lnTo>
                <a:lnTo>
                  <a:pt x="206090" y="699003"/>
                </a:lnTo>
                <a:lnTo>
                  <a:pt x="172131" y="701327"/>
                </a:lnTo>
                <a:lnTo>
                  <a:pt x="350815" y="701327"/>
                </a:lnTo>
                <a:lnTo>
                  <a:pt x="366715" y="687484"/>
                </a:lnTo>
                <a:lnTo>
                  <a:pt x="390527" y="651277"/>
                </a:lnTo>
                <a:lnTo>
                  <a:pt x="405246" y="607501"/>
                </a:lnTo>
                <a:lnTo>
                  <a:pt x="410872" y="556182"/>
                </a:lnTo>
                <a:lnTo>
                  <a:pt x="410009" y="536129"/>
                </a:lnTo>
                <a:lnTo>
                  <a:pt x="397182" y="483057"/>
                </a:lnTo>
                <a:lnTo>
                  <a:pt x="369598" y="440170"/>
                </a:lnTo>
                <a:lnTo>
                  <a:pt x="332198" y="404713"/>
                </a:lnTo>
                <a:lnTo>
                  <a:pt x="274071" y="364442"/>
                </a:lnTo>
                <a:lnTo>
                  <a:pt x="241814" y="347501"/>
                </a:lnTo>
                <a:lnTo>
                  <a:pt x="180614" y="312501"/>
                </a:lnTo>
                <a:lnTo>
                  <a:pt x="138223" y="287508"/>
                </a:lnTo>
                <a:lnTo>
                  <a:pt x="104543" y="260356"/>
                </a:lnTo>
                <a:lnTo>
                  <a:pt x="81163" y="228035"/>
                </a:lnTo>
                <a:lnTo>
                  <a:pt x="72870" y="190711"/>
                </a:lnTo>
                <a:lnTo>
                  <a:pt x="73785" y="173363"/>
                </a:lnTo>
                <a:lnTo>
                  <a:pt x="87615" y="129231"/>
                </a:lnTo>
                <a:lnTo>
                  <a:pt x="113966" y="98651"/>
                </a:lnTo>
                <a:lnTo>
                  <a:pt x="149703" y="77595"/>
                </a:lnTo>
                <a:lnTo>
                  <a:pt x="190177" y="66546"/>
                </a:lnTo>
                <a:lnTo>
                  <a:pt x="232378" y="63561"/>
                </a:lnTo>
                <a:lnTo>
                  <a:pt x="371300" y="63561"/>
                </a:lnTo>
                <a:lnTo>
                  <a:pt x="378094" y="24357"/>
                </a:lnTo>
                <a:lnTo>
                  <a:pt x="339805" y="12432"/>
                </a:lnTo>
                <a:lnTo>
                  <a:pt x="300995" y="4254"/>
                </a:lnTo>
                <a:lnTo>
                  <a:pt x="248342" y="266"/>
                </a:lnTo>
                <a:lnTo>
                  <a:pt x="23343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207807" y="3021977"/>
            <a:ext cx="63238" cy="12705"/>
          </a:xfrm>
          <a:custGeom>
            <a:avLst/>
            <a:gdLst/>
            <a:ahLst/>
            <a:cxnLst/>
            <a:rect l="l" t="t" r="r" b="b"/>
            <a:pathLst>
              <a:path w="139064" h="27940">
                <a:moveTo>
                  <a:pt x="138934" y="0"/>
                </a:moveTo>
                <a:lnTo>
                  <a:pt x="0" y="0"/>
                </a:lnTo>
                <a:lnTo>
                  <a:pt x="38480" y="1714"/>
                </a:lnTo>
                <a:lnTo>
                  <a:pt x="73658" y="6883"/>
                </a:lnTo>
                <a:lnTo>
                  <a:pt x="105559" y="15493"/>
                </a:lnTo>
                <a:lnTo>
                  <a:pt x="134159" y="27545"/>
                </a:lnTo>
                <a:lnTo>
                  <a:pt x="13893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544970" y="2999310"/>
            <a:ext cx="273454" cy="336114"/>
          </a:xfrm>
          <a:custGeom>
            <a:avLst/>
            <a:gdLst/>
            <a:ahLst/>
            <a:cxnLst/>
            <a:rect l="l" t="t" r="r" b="b"/>
            <a:pathLst>
              <a:path w="601345" h="739140">
                <a:moveTo>
                  <a:pt x="385892" y="0"/>
                </a:moveTo>
                <a:lnTo>
                  <a:pt x="303204" y="0"/>
                </a:lnTo>
                <a:lnTo>
                  <a:pt x="0" y="738943"/>
                </a:lnTo>
                <a:lnTo>
                  <a:pt x="73213" y="738943"/>
                </a:lnTo>
                <a:lnTo>
                  <a:pt x="152040" y="540968"/>
                </a:lnTo>
                <a:lnTo>
                  <a:pt x="600847" y="540968"/>
                </a:lnTo>
                <a:lnTo>
                  <a:pt x="575612" y="477457"/>
                </a:lnTo>
                <a:lnTo>
                  <a:pt x="179408" y="477457"/>
                </a:lnTo>
                <a:lnTo>
                  <a:pt x="339271" y="69886"/>
                </a:lnTo>
                <a:lnTo>
                  <a:pt x="413666" y="69886"/>
                </a:lnTo>
                <a:lnTo>
                  <a:pt x="3858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783120" y="3245308"/>
            <a:ext cx="71034" cy="90092"/>
          </a:xfrm>
          <a:custGeom>
            <a:avLst/>
            <a:gdLst/>
            <a:ahLst/>
            <a:cxnLst/>
            <a:rect l="l" t="t" r="r" b="b"/>
            <a:pathLst>
              <a:path w="156210" h="198120">
                <a:moveTo>
                  <a:pt x="77137" y="0"/>
                </a:moveTo>
                <a:lnTo>
                  <a:pt x="0" y="0"/>
                </a:lnTo>
                <a:lnTo>
                  <a:pt x="79487" y="197975"/>
                </a:lnTo>
                <a:lnTo>
                  <a:pt x="155799" y="197975"/>
                </a:lnTo>
                <a:lnTo>
                  <a:pt x="7713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699249" y="3031090"/>
            <a:ext cx="107706" cy="185383"/>
          </a:xfrm>
          <a:custGeom>
            <a:avLst/>
            <a:gdLst/>
            <a:ahLst/>
            <a:cxnLst/>
            <a:rect l="l" t="t" r="r" b="b"/>
            <a:pathLst>
              <a:path w="236854" h="407670">
                <a:moveTo>
                  <a:pt x="74382" y="0"/>
                </a:moveTo>
                <a:lnTo>
                  <a:pt x="0" y="0"/>
                </a:lnTo>
                <a:lnTo>
                  <a:pt x="160054" y="407583"/>
                </a:lnTo>
                <a:lnTo>
                  <a:pt x="236341" y="407583"/>
                </a:lnTo>
                <a:lnTo>
                  <a:pt x="74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891464" y="2999310"/>
            <a:ext cx="68724" cy="336114"/>
          </a:xfrm>
          <a:custGeom>
            <a:avLst/>
            <a:gdLst/>
            <a:ahLst/>
            <a:cxnLst/>
            <a:rect l="l" t="t" r="r" b="b"/>
            <a:pathLst>
              <a:path w="151129" h="739140">
                <a:moveTo>
                  <a:pt x="92225" y="0"/>
                </a:moveTo>
                <a:lnTo>
                  <a:pt x="0" y="0"/>
                </a:lnTo>
                <a:lnTo>
                  <a:pt x="0" y="738943"/>
                </a:lnTo>
                <a:lnTo>
                  <a:pt x="73162" y="738943"/>
                </a:lnTo>
                <a:lnTo>
                  <a:pt x="73162" y="101610"/>
                </a:lnTo>
                <a:lnTo>
                  <a:pt x="151088" y="101610"/>
                </a:lnTo>
                <a:lnTo>
                  <a:pt x="9222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925705" y="3045516"/>
            <a:ext cx="213392" cy="289913"/>
          </a:xfrm>
          <a:custGeom>
            <a:avLst/>
            <a:gdLst/>
            <a:ahLst/>
            <a:cxnLst/>
            <a:rect l="l" t="t" r="r" b="b"/>
            <a:pathLst>
              <a:path w="469264" h="637540">
                <a:moveTo>
                  <a:pt x="75791" y="0"/>
                </a:moveTo>
                <a:lnTo>
                  <a:pt x="0" y="0"/>
                </a:lnTo>
                <a:lnTo>
                  <a:pt x="370132" y="637333"/>
                </a:lnTo>
                <a:lnTo>
                  <a:pt x="468745" y="637333"/>
                </a:lnTo>
                <a:lnTo>
                  <a:pt x="468745" y="548410"/>
                </a:lnTo>
                <a:lnTo>
                  <a:pt x="393448" y="548410"/>
                </a:lnTo>
                <a:lnTo>
                  <a:pt x="757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79936" y="3614054"/>
            <a:ext cx="121856" cy="37250"/>
          </a:xfrm>
          <a:custGeom>
            <a:avLst/>
            <a:gdLst/>
            <a:ahLst/>
            <a:cxnLst/>
            <a:rect l="l" t="t" r="r" b="b"/>
            <a:pathLst>
              <a:path w="267969" h="81915">
                <a:moveTo>
                  <a:pt x="5676" y="0"/>
                </a:moveTo>
                <a:lnTo>
                  <a:pt x="0" y="55903"/>
                </a:lnTo>
                <a:lnTo>
                  <a:pt x="54722" y="74470"/>
                </a:lnTo>
                <a:lnTo>
                  <a:pt x="128101" y="81824"/>
                </a:lnTo>
                <a:lnTo>
                  <a:pt x="162162" y="79499"/>
                </a:lnTo>
                <a:lnTo>
                  <a:pt x="194597" y="72515"/>
                </a:lnTo>
                <a:lnTo>
                  <a:pt x="225406" y="60869"/>
                </a:lnTo>
                <a:lnTo>
                  <a:pt x="254603" y="44563"/>
                </a:lnTo>
                <a:lnTo>
                  <a:pt x="267683" y="33209"/>
                </a:lnTo>
                <a:lnTo>
                  <a:pt x="130540" y="33209"/>
                </a:lnTo>
                <a:lnTo>
                  <a:pt x="93850" y="31139"/>
                </a:lnTo>
                <a:lnTo>
                  <a:pt x="60806" y="24916"/>
                </a:lnTo>
                <a:lnTo>
                  <a:pt x="31419" y="14528"/>
                </a:lnTo>
                <a:lnTo>
                  <a:pt x="567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79203" y="3385312"/>
            <a:ext cx="143513" cy="244000"/>
          </a:xfrm>
          <a:custGeom>
            <a:avLst/>
            <a:gdLst/>
            <a:ahLst/>
            <a:cxnLst/>
            <a:rect l="l" t="t" r="r" b="b"/>
            <a:pathLst>
              <a:path w="315594" h="536575">
                <a:moveTo>
                  <a:pt x="179192" y="0"/>
                </a:moveTo>
                <a:lnTo>
                  <a:pt x="109458" y="10134"/>
                </a:lnTo>
                <a:lnTo>
                  <a:pt x="52703" y="38886"/>
                </a:lnTo>
                <a:lnTo>
                  <a:pt x="13575" y="85862"/>
                </a:lnTo>
                <a:lnTo>
                  <a:pt x="0" y="147430"/>
                </a:lnTo>
                <a:lnTo>
                  <a:pt x="2832" y="172995"/>
                </a:lnTo>
                <a:lnTo>
                  <a:pt x="23113" y="217151"/>
                </a:lnTo>
                <a:lnTo>
                  <a:pt x="50163" y="244430"/>
                </a:lnTo>
                <a:lnTo>
                  <a:pt x="94155" y="275710"/>
                </a:lnTo>
                <a:lnTo>
                  <a:pt x="129727" y="297274"/>
                </a:lnTo>
                <a:lnTo>
                  <a:pt x="177566" y="323194"/>
                </a:lnTo>
                <a:lnTo>
                  <a:pt x="188971" y="329785"/>
                </a:lnTo>
                <a:lnTo>
                  <a:pt x="236353" y="365725"/>
                </a:lnTo>
                <a:lnTo>
                  <a:pt x="256622" y="400547"/>
                </a:lnTo>
                <a:lnTo>
                  <a:pt x="259454" y="420397"/>
                </a:lnTo>
                <a:lnTo>
                  <a:pt x="256876" y="448044"/>
                </a:lnTo>
                <a:lnTo>
                  <a:pt x="238626" y="491782"/>
                </a:lnTo>
                <a:lnTo>
                  <a:pt x="203613" y="520293"/>
                </a:lnTo>
                <a:lnTo>
                  <a:pt x="158212" y="534465"/>
                </a:lnTo>
                <a:lnTo>
                  <a:pt x="132165" y="536231"/>
                </a:lnTo>
                <a:lnTo>
                  <a:pt x="269309" y="536231"/>
                </a:lnTo>
                <a:lnTo>
                  <a:pt x="281501" y="525652"/>
                </a:lnTo>
                <a:lnTo>
                  <a:pt x="299788" y="497967"/>
                </a:lnTo>
                <a:lnTo>
                  <a:pt x="311091" y="464503"/>
                </a:lnTo>
                <a:lnTo>
                  <a:pt x="315409" y="425261"/>
                </a:lnTo>
                <a:lnTo>
                  <a:pt x="314748" y="409920"/>
                </a:lnTo>
                <a:lnTo>
                  <a:pt x="304868" y="369357"/>
                </a:lnTo>
                <a:lnTo>
                  <a:pt x="283736" y="336566"/>
                </a:lnTo>
                <a:lnTo>
                  <a:pt x="254996" y="309427"/>
                </a:lnTo>
                <a:lnTo>
                  <a:pt x="210408" y="278643"/>
                </a:lnTo>
                <a:lnTo>
                  <a:pt x="185669" y="265689"/>
                </a:lnTo>
                <a:lnTo>
                  <a:pt x="138655" y="238957"/>
                </a:lnTo>
                <a:lnTo>
                  <a:pt x="96492" y="213037"/>
                </a:lnTo>
                <a:lnTo>
                  <a:pt x="67295" y="183065"/>
                </a:lnTo>
                <a:lnTo>
                  <a:pt x="55954" y="145805"/>
                </a:lnTo>
                <a:lnTo>
                  <a:pt x="56653" y="132546"/>
                </a:lnTo>
                <a:lnTo>
                  <a:pt x="73327" y="90015"/>
                </a:lnTo>
                <a:lnTo>
                  <a:pt x="105153" y="64031"/>
                </a:lnTo>
                <a:lnTo>
                  <a:pt x="145995" y="50874"/>
                </a:lnTo>
                <a:lnTo>
                  <a:pt x="178379" y="48588"/>
                </a:lnTo>
                <a:lnTo>
                  <a:pt x="285031" y="48588"/>
                </a:lnTo>
                <a:lnTo>
                  <a:pt x="290263" y="18617"/>
                </a:lnTo>
                <a:lnTo>
                  <a:pt x="246030" y="6019"/>
                </a:lnTo>
                <a:lnTo>
                  <a:pt x="203105" y="812"/>
                </a:lnTo>
                <a:lnTo>
                  <a:pt x="190647" y="203"/>
                </a:lnTo>
                <a:lnTo>
                  <a:pt x="179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60313" y="3407407"/>
            <a:ext cx="48511" cy="9818"/>
          </a:xfrm>
          <a:custGeom>
            <a:avLst/>
            <a:gdLst/>
            <a:ahLst/>
            <a:cxnLst/>
            <a:rect l="l" t="t" r="r" b="b"/>
            <a:pathLst>
              <a:path w="106680" h="21590">
                <a:moveTo>
                  <a:pt x="106651" y="0"/>
                </a:moveTo>
                <a:lnTo>
                  <a:pt x="0" y="0"/>
                </a:lnTo>
                <a:lnTo>
                  <a:pt x="29539" y="1320"/>
                </a:lnTo>
                <a:lnTo>
                  <a:pt x="56551" y="5270"/>
                </a:lnTo>
                <a:lnTo>
                  <a:pt x="81023" y="11848"/>
                </a:lnTo>
                <a:lnTo>
                  <a:pt x="102968" y="21068"/>
                </a:lnTo>
                <a:lnTo>
                  <a:pt x="10665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012745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49439" y="0"/>
                </a:moveTo>
                <a:lnTo>
                  <a:pt x="0" y="0"/>
                </a:lnTo>
                <a:lnTo>
                  <a:pt x="1422" y="24637"/>
                </a:lnTo>
                <a:lnTo>
                  <a:pt x="2425" y="49071"/>
                </a:lnTo>
                <a:lnTo>
                  <a:pt x="3035" y="73289"/>
                </a:lnTo>
                <a:lnTo>
                  <a:pt x="3124" y="82713"/>
                </a:lnTo>
                <a:lnTo>
                  <a:pt x="3238" y="413590"/>
                </a:lnTo>
                <a:lnTo>
                  <a:pt x="54303" y="413590"/>
                </a:lnTo>
                <a:lnTo>
                  <a:pt x="54303" y="184894"/>
                </a:lnTo>
                <a:lnTo>
                  <a:pt x="54710" y="171166"/>
                </a:lnTo>
                <a:lnTo>
                  <a:pt x="60780" y="130565"/>
                </a:lnTo>
                <a:lnTo>
                  <a:pt x="74305" y="93914"/>
                </a:lnTo>
                <a:lnTo>
                  <a:pt x="88072" y="73810"/>
                </a:lnTo>
                <a:lnTo>
                  <a:pt x="49439" y="73810"/>
                </a:lnTo>
                <a:lnTo>
                  <a:pt x="4943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093087" y="3474524"/>
            <a:ext cx="67858" cy="172677"/>
          </a:xfrm>
          <a:custGeom>
            <a:avLst/>
            <a:gdLst/>
            <a:ahLst/>
            <a:cxnLst/>
            <a:rect l="l" t="t" r="r" b="b"/>
            <a:pathLst>
              <a:path w="149225" h="379729">
                <a:moveTo>
                  <a:pt x="115909" y="0"/>
                </a:moveTo>
                <a:lnTo>
                  <a:pt x="0" y="0"/>
                </a:lnTo>
                <a:lnTo>
                  <a:pt x="24510" y="2438"/>
                </a:lnTo>
                <a:lnTo>
                  <a:pt x="45375" y="8927"/>
                </a:lnTo>
                <a:lnTo>
                  <a:pt x="76185" y="34073"/>
                </a:lnTo>
                <a:lnTo>
                  <a:pt x="92593" y="75017"/>
                </a:lnTo>
                <a:lnTo>
                  <a:pt x="98066" y="128127"/>
                </a:lnTo>
                <a:lnTo>
                  <a:pt x="98066" y="379529"/>
                </a:lnTo>
                <a:lnTo>
                  <a:pt x="149119" y="379529"/>
                </a:lnTo>
                <a:lnTo>
                  <a:pt x="149119" y="115160"/>
                </a:lnTo>
                <a:lnTo>
                  <a:pt x="147138" y="81912"/>
                </a:lnTo>
                <a:lnTo>
                  <a:pt x="141220" y="51903"/>
                </a:lnTo>
                <a:lnTo>
                  <a:pt x="131340" y="25145"/>
                </a:lnTo>
                <a:lnTo>
                  <a:pt x="117510" y="1625"/>
                </a:lnTo>
                <a:lnTo>
                  <a:pt x="1159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035966" y="3454612"/>
            <a:ext cx="109835" cy="3798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204596" y="3693097"/>
            <a:ext cx="117813" cy="33207"/>
          </a:xfrm>
          <a:custGeom>
            <a:avLst/>
            <a:gdLst/>
            <a:ahLst/>
            <a:cxnLst/>
            <a:rect l="l" t="t" r="r" b="b"/>
            <a:pathLst>
              <a:path w="259080" h="73025">
                <a:moveTo>
                  <a:pt x="4063" y="0"/>
                </a:moveTo>
                <a:lnTo>
                  <a:pt x="0" y="50989"/>
                </a:lnTo>
                <a:lnTo>
                  <a:pt x="50481" y="63930"/>
                </a:lnTo>
                <a:lnTo>
                  <a:pt x="105432" y="71981"/>
                </a:lnTo>
                <a:lnTo>
                  <a:pt x="125396" y="72845"/>
                </a:lnTo>
                <a:lnTo>
                  <a:pt x="174849" y="68375"/>
                </a:lnTo>
                <a:lnTo>
                  <a:pt x="216567" y="56640"/>
                </a:lnTo>
                <a:lnTo>
                  <a:pt x="250564" y="37629"/>
                </a:lnTo>
                <a:lnTo>
                  <a:pt x="259048" y="29145"/>
                </a:lnTo>
                <a:lnTo>
                  <a:pt x="125891" y="29145"/>
                </a:lnTo>
                <a:lnTo>
                  <a:pt x="91780" y="26707"/>
                </a:lnTo>
                <a:lnTo>
                  <a:pt x="60107" y="21030"/>
                </a:lnTo>
                <a:lnTo>
                  <a:pt x="30860" y="12128"/>
                </a:lnTo>
                <a:lnTo>
                  <a:pt x="4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261850" y="3609925"/>
            <a:ext cx="88259" cy="964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189460" y="3454612"/>
            <a:ext cx="131385" cy="192312"/>
          </a:xfrm>
          <a:custGeom>
            <a:avLst/>
            <a:gdLst/>
            <a:ahLst/>
            <a:cxnLst/>
            <a:rect l="l" t="t" r="r" b="b"/>
            <a:pathLst>
              <a:path w="288925" h="422909">
                <a:moveTo>
                  <a:pt x="170543" y="0"/>
                </a:moveTo>
                <a:lnTo>
                  <a:pt x="128571" y="4101"/>
                </a:lnTo>
                <a:lnTo>
                  <a:pt x="63193" y="34454"/>
                </a:lnTo>
                <a:lnTo>
                  <a:pt x="22072" y="92567"/>
                </a:lnTo>
                <a:lnTo>
                  <a:pt x="9537" y="129092"/>
                </a:lnTo>
                <a:lnTo>
                  <a:pt x="2171" y="170264"/>
                </a:lnTo>
                <a:lnTo>
                  <a:pt x="0" y="216085"/>
                </a:lnTo>
                <a:lnTo>
                  <a:pt x="609" y="233547"/>
                </a:lnTo>
                <a:lnTo>
                  <a:pt x="9740" y="286504"/>
                </a:lnTo>
                <a:lnTo>
                  <a:pt x="28777" y="337189"/>
                </a:lnTo>
                <a:lnTo>
                  <a:pt x="61314" y="382412"/>
                </a:lnTo>
                <a:lnTo>
                  <a:pt x="129524" y="417209"/>
                </a:lnTo>
                <a:lnTo>
                  <a:pt x="174607" y="422467"/>
                </a:lnTo>
                <a:lnTo>
                  <a:pt x="213227" y="418022"/>
                </a:lnTo>
                <a:lnTo>
                  <a:pt x="247084" y="403049"/>
                </a:lnTo>
                <a:lnTo>
                  <a:pt x="274782" y="378767"/>
                </a:lnTo>
                <a:lnTo>
                  <a:pt x="175420" y="378767"/>
                </a:lnTo>
                <a:lnTo>
                  <a:pt x="145614" y="374932"/>
                </a:lnTo>
                <a:lnTo>
                  <a:pt x="99730" y="349025"/>
                </a:lnTo>
                <a:lnTo>
                  <a:pt x="71257" y="302125"/>
                </a:lnTo>
                <a:lnTo>
                  <a:pt x="57453" y="246691"/>
                </a:lnTo>
                <a:lnTo>
                  <a:pt x="56030" y="216085"/>
                </a:lnTo>
                <a:lnTo>
                  <a:pt x="56386" y="200718"/>
                </a:lnTo>
                <a:lnTo>
                  <a:pt x="61720" y="154593"/>
                </a:lnTo>
                <a:lnTo>
                  <a:pt x="75118" y="112100"/>
                </a:lnTo>
                <a:lnTo>
                  <a:pt x="98066" y="76490"/>
                </a:lnTo>
                <a:lnTo>
                  <a:pt x="131606" y="52360"/>
                </a:lnTo>
                <a:lnTo>
                  <a:pt x="178659" y="43699"/>
                </a:lnTo>
                <a:lnTo>
                  <a:pt x="288803" y="43699"/>
                </a:lnTo>
                <a:lnTo>
                  <a:pt x="285717" y="40016"/>
                </a:lnTo>
                <a:lnTo>
                  <a:pt x="242017" y="8902"/>
                </a:lnTo>
                <a:lnTo>
                  <a:pt x="190241" y="558"/>
                </a:lnTo>
                <a:lnTo>
                  <a:pt x="1705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269230" y="3474484"/>
            <a:ext cx="81141" cy="152464"/>
          </a:xfrm>
          <a:custGeom>
            <a:avLst/>
            <a:gdLst/>
            <a:ahLst/>
            <a:cxnLst/>
            <a:rect l="l" t="t" r="r" b="b"/>
            <a:pathLst>
              <a:path w="178435" h="335279">
                <a:moveTo>
                  <a:pt x="113382" y="0"/>
                </a:moveTo>
                <a:lnTo>
                  <a:pt x="3238" y="0"/>
                </a:lnTo>
                <a:lnTo>
                  <a:pt x="35470" y="3352"/>
                </a:lnTo>
                <a:lnTo>
                  <a:pt x="62330" y="12559"/>
                </a:lnTo>
                <a:lnTo>
                  <a:pt x="99882" y="48563"/>
                </a:lnTo>
                <a:lnTo>
                  <a:pt x="119376" y="102994"/>
                </a:lnTo>
                <a:lnTo>
                  <a:pt x="125879" y="172398"/>
                </a:lnTo>
                <a:lnTo>
                  <a:pt x="124152" y="201378"/>
                </a:lnTo>
                <a:lnTo>
                  <a:pt x="110347" y="256012"/>
                </a:lnTo>
                <a:lnTo>
                  <a:pt x="81150" y="304424"/>
                </a:lnTo>
                <a:lnTo>
                  <a:pt x="32015" y="331131"/>
                </a:lnTo>
                <a:lnTo>
                  <a:pt x="0" y="335068"/>
                </a:lnTo>
                <a:lnTo>
                  <a:pt x="99362" y="335068"/>
                </a:lnTo>
                <a:lnTo>
                  <a:pt x="100746" y="333861"/>
                </a:lnTo>
                <a:lnTo>
                  <a:pt x="125066" y="297845"/>
                </a:lnTo>
                <a:lnTo>
                  <a:pt x="177846" y="297845"/>
                </a:lnTo>
                <a:lnTo>
                  <a:pt x="177846" y="12953"/>
                </a:lnTo>
                <a:lnTo>
                  <a:pt x="124253" y="12953"/>
                </a:lnTo>
                <a:lnTo>
                  <a:pt x="113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372412" y="3474507"/>
            <a:ext cx="143513" cy="177009"/>
          </a:xfrm>
          <a:custGeom>
            <a:avLst/>
            <a:gdLst/>
            <a:ahLst/>
            <a:cxnLst/>
            <a:rect l="l" t="t" r="r" b="b"/>
            <a:pathLst>
              <a:path w="315595" h="389254">
                <a:moveTo>
                  <a:pt x="282682" y="0"/>
                </a:moveTo>
                <a:lnTo>
                  <a:pt x="170239" y="0"/>
                </a:lnTo>
                <a:lnTo>
                  <a:pt x="212300" y="6629"/>
                </a:lnTo>
                <a:lnTo>
                  <a:pt x="242017" y="26542"/>
                </a:lnTo>
                <a:lnTo>
                  <a:pt x="259352" y="59701"/>
                </a:lnTo>
                <a:lnTo>
                  <a:pt x="264318" y="106143"/>
                </a:lnTo>
                <a:lnTo>
                  <a:pt x="264318" y="127212"/>
                </a:lnTo>
                <a:lnTo>
                  <a:pt x="234105" y="127365"/>
                </a:lnTo>
                <a:lnTo>
                  <a:pt x="213214" y="127822"/>
                </a:lnTo>
                <a:lnTo>
                  <a:pt x="170239" y="129638"/>
                </a:lnTo>
                <a:lnTo>
                  <a:pt x="127238" y="136127"/>
                </a:lnTo>
                <a:lnTo>
                  <a:pt x="87500" y="147455"/>
                </a:lnTo>
                <a:lnTo>
                  <a:pt x="52817" y="164689"/>
                </a:lnTo>
                <a:lnTo>
                  <a:pt x="14045" y="206763"/>
                </a:lnTo>
                <a:lnTo>
                  <a:pt x="1473" y="247681"/>
                </a:lnTo>
                <a:lnTo>
                  <a:pt x="0" y="270617"/>
                </a:lnTo>
                <a:lnTo>
                  <a:pt x="12" y="274313"/>
                </a:lnTo>
                <a:lnTo>
                  <a:pt x="12966" y="324654"/>
                </a:lnTo>
                <a:lnTo>
                  <a:pt x="42074" y="361369"/>
                </a:lnTo>
                <a:lnTo>
                  <a:pt x="80808" y="380850"/>
                </a:lnTo>
                <a:lnTo>
                  <a:pt x="136165" y="388914"/>
                </a:lnTo>
                <a:lnTo>
                  <a:pt x="156193" y="387340"/>
                </a:lnTo>
                <a:lnTo>
                  <a:pt x="194711" y="377218"/>
                </a:lnTo>
                <a:lnTo>
                  <a:pt x="230295" y="357876"/>
                </a:lnTo>
                <a:lnTo>
                  <a:pt x="244824" y="345164"/>
                </a:lnTo>
                <a:lnTo>
                  <a:pt x="141842" y="345164"/>
                </a:lnTo>
                <a:lnTo>
                  <a:pt x="124698" y="344047"/>
                </a:lnTo>
                <a:lnTo>
                  <a:pt x="81824" y="327334"/>
                </a:lnTo>
                <a:lnTo>
                  <a:pt x="57491" y="289057"/>
                </a:lnTo>
                <a:lnTo>
                  <a:pt x="55865" y="270617"/>
                </a:lnTo>
                <a:lnTo>
                  <a:pt x="57034" y="254463"/>
                </a:lnTo>
                <a:lnTo>
                  <a:pt x="74521" y="216326"/>
                </a:lnTo>
                <a:lnTo>
                  <a:pt x="106461" y="191879"/>
                </a:lnTo>
                <a:lnTo>
                  <a:pt x="149945" y="177643"/>
                </a:lnTo>
                <a:lnTo>
                  <a:pt x="199829" y="171877"/>
                </a:lnTo>
                <a:lnTo>
                  <a:pt x="315421" y="170963"/>
                </a:lnTo>
                <a:lnTo>
                  <a:pt x="315421" y="110195"/>
                </a:lnTo>
                <a:lnTo>
                  <a:pt x="310126" y="54253"/>
                </a:lnTo>
                <a:lnTo>
                  <a:pt x="292956" y="10896"/>
                </a:lnTo>
                <a:lnTo>
                  <a:pt x="2826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436913" y="3552244"/>
            <a:ext cx="80775" cy="9469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394490" y="3454612"/>
            <a:ext cx="106462" cy="3537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551899" y="3459030"/>
            <a:ext cx="42736" cy="265080"/>
          </a:xfrm>
          <a:custGeom>
            <a:avLst/>
            <a:gdLst/>
            <a:ahLst/>
            <a:cxnLst/>
            <a:rect l="l" t="t" r="r" b="b"/>
            <a:pathLst>
              <a:path w="93979" h="582929">
                <a:moveTo>
                  <a:pt x="50811" y="0"/>
                </a:moveTo>
                <a:lnTo>
                  <a:pt x="0" y="0"/>
                </a:lnTo>
                <a:lnTo>
                  <a:pt x="0" y="582585"/>
                </a:lnTo>
                <a:lnTo>
                  <a:pt x="50811" y="582585"/>
                </a:lnTo>
                <a:lnTo>
                  <a:pt x="50811" y="342269"/>
                </a:lnTo>
                <a:lnTo>
                  <a:pt x="93812" y="342269"/>
                </a:lnTo>
                <a:lnTo>
                  <a:pt x="65936" y="292664"/>
                </a:lnTo>
                <a:lnTo>
                  <a:pt x="52221" y="235617"/>
                </a:lnTo>
                <a:lnTo>
                  <a:pt x="50811" y="206331"/>
                </a:lnTo>
                <a:lnTo>
                  <a:pt x="51268" y="191676"/>
                </a:lnTo>
                <a:lnTo>
                  <a:pt x="58075" y="146465"/>
                </a:lnTo>
                <a:lnTo>
                  <a:pt x="71524" y="104594"/>
                </a:lnTo>
                <a:lnTo>
                  <a:pt x="89139" y="75245"/>
                </a:lnTo>
                <a:lnTo>
                  <a:pt x="47585" y="75245"/>
                </a:lnTo>
                <a:lnTo>
                  <a:pt x="5081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575739" y="3614672"/>
            <a:ext cx="108645" cy="3642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630393" y="3474478"/>
            <a:ext cx="80852" cy="156796"/>
          </a:xfrm>
          <a:custGeom>
            <a:avLst/>
            <a:gdLst/>
            <a:ahLst/>
            <a:cxnLst/>
            <a:rect l="l" t="t" r="r" b="b"/>
            <a:pathLst>
              <a:path w="177800" h="344804">
                <a:moveTo>
                  <a:pt x="123644" y="0"/>
                </a:moveTo>
                <a:lnTo>
                  <a:pt x="0" y="0"/>
                </a:lnTo>
                <a:lnTo>
                  <a:pt x="17385" y="965"/>
                </a:lnTo>
                <a:lnTo>
                  <a:pt x="33273" y="3848"/>
                </a:lnTo>
                <a:lnTo>
                  <a:pt x="71880" y="23367"/>
                </a:lnTo>
                <a:lnTo>
                  <a:pt x="97597" y="55840"/>
                </a:lnTo>
                <a:lnTo>
                  <a:pt x="114373" y="95895"/>
                </a:lnTo>
                <a:lnTo>
                  <a:pt x="120786" y="141614"/>
                </a:lnTo>
                <a:lnTo>
                  <a:pt x="121789" y="172360"/>
                </a:lnTo>
                <a:lnTo>
                  <a:pt x="121535" y="186977"/>
                </a:lnTo>
                <a:lnTo>
                  <a:pt x="117751" y="231426"/>
                </a:lnTo>
                <a:lnTo>
                  <a:pt x="104302" y="274821"/>
                </a:lnTo>
                <a:lnTo>
                  <a:pt x="81874" y="310113"/>
                </a:lnTo>
                <a:lnTo>
                  <a:pt x="47636" y="335157"/>
                </a:lnTo>
                <a:lnTo>
                  <a:pt x="0" y="344707"/>
                </a:lnTo>
                <a:lnTo>
                  <a:pt x="118741" y="344707"/>
                </a:lnTo>
                <a:lnTo>
                  <a:pt x="153856" y="293730"/>
                </a:lnTo>
                <a:lnTo>
                  <a:pt x="166962" y="257320"/>
                </a:lnTo>
                <a:lnTo>
                  <a:pt x="174823" y="216859"/>
                </a:lnTo>
                <a:lnTo>
                  <a:pt x="177452" y="172360"/>
                </a:lnTo>
                <a:lnTo>
                  <a:pt x="175090" y="127758"/>
                </a:lnTo>
                <a:lnTo>
                  <a:pt x="174976" y="126247"/>
                </a:lnTo>
                <a:lnTo>
                  <a:pt x="167775" y="85367"/>
                </a:lnTo>
                <a:lnTo>
                  <a:pt x="155672" y="48855"/>
                </a:lnTo>
                <a:lnTo>
                  <a:pt x="138731" y="17004"/>
                </a:lnTo>
                <a:lnTo>
                  <a:pt x="1236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574272" y="3454612"/>
            <a:ext cx="112341" cy="3863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729303" y="3454612"/>
            <a:ext cx="145245" cy="196933"/>
          </a:xfrm>
          <a:custGeom>
            <a:avLst/>
            <a:gdLst/>
            <a:ahLst/>
            <a:cxnLst/>
            <a:rect l="l" t="t" r="r" b="b"/>
            <a:pathLst>
              <a:path w="319404" h="433070">
                <a:moveTo>
                  <a:pt x="192730" y="0"/>
                </a:moveTo>
                <a:lnTo>
                  <a:pt x="146566" y="4724"/>
                </a:lnTo>
                <a:lnTo>
                  <a:pt x="106893" y="17233"/>
                </a:lnTo>
                <a:lnTo>
                  <a:pt x="73696" y="37527"/>
                </a:lnTo>
                <a:lnTo>
                  <a:pt x="46976" y="65619"/>
                </a:lnTo>
                <a:lnTo>
                  <a:pt x="26428" y="98435"/>
                </a:lnTo>
                <a:lnTo>
                  <a:pt x="11747" y="134502"/>
                </a:lnTo>
                <a:lnTo>
                  <a:pt x="2933" y="173795"/>
                </a:lnTo>
                <a:lnTo>
                  <a:pt x="0" y="216326"/>
                </a:lnTo>
                <a:lnTo>
                  <a:pt x="2933" y="258209"/>
                </a:lnTo>
                <a:lnTo>
                  <a:pt x="11747" y="297147"/>
                </a:lnTo>
                <a:lnTo>
                  <a:pt x="26428" y="333150"/>
                </a:lnTo>
                <a:lnTo>
                  <a:pt x="46976" y="366220"/>
                </a:lnTo>
                <a:lnTo>
                  <a:pt x="73696" y="394680"/>
                </a:lnTo>
                <a:lnTo>
                  <a:pt x="106893" y="415241"/>
                </a:lnTo>
                <a:lnTo>
                  <a:pt x="146566" y="427902"/>
                </a:lnTo>
                <a:lnTo>
                  <a:pt x="192730" y="432652"/>
                </a:lnTo>
                <a:lnTo>
                  <a:pt x="239592" y="427902"/>
                </a:lnTo>
                <a:lnTo>
                  <a:pt x="279773" y="415241"/>
                </a:lnTo>
                <a:lnTo>
                  <a:pt x="313288" y="394680"/>
                </a:lnTo>
                <a:lnTo>
                  <a:pt x="318723" y="388914"/>
                </a:lnTo>
                <a:lnTo>
                  <a:pt x="192730" y="388914"/>
                </a:lnTo>
                <a:lnTo>
                  <a:pt x="161197" y="385422"/>
                </a:lnTo>
                <a:lnTo>
                  <a:pt x="110588" y="359896"/>
                </a:lnTo>
                <a:lnTo>
                  <a:pt x="75918" y="312348"/>
                </a:lnTo>
                <a:lnTo>
                  <a:pt x="58113" y="251580"/>
                </a:lnTo>
                <a:lnTo>
                  <a:pt x="55891" y="216326"/>
                </a:lnTo>
                <a:lnTo>
                  <a:pt x="58113" y="180983"/>
                </a:lnTo>
                <a:lnTo>
                  <a:pt x="75918" y="119402"/>
                </a:lnTo>
                <a:lnTo>
                  <a:pt x="110588" y="71854"/>
                </a:lnTo>
                <a:lnTo>
                  <a:pt x="161197" y="47141"/>
                </a:lnTo>
                <a:lnTo>
                  <a:pt x="192730" y="43750"/>
                </a:lnTo>
                <a:lnTo>
                  <a:pt x="319219" y="43750"/>
                </a:lnTo>
                <a:lnTo>
                  <a:pt x="313288" y="37527"/>
                </a:lnTo>
                <a:lnTo>
                  <a:pt x="279773" y="17233"/>
                </a:lnTo>
                <a:lnTo>
                  <a:pt x="239592" y="4724"/>
                </a:lnTo>
                <a:lnTo>
                  <a:pt x="19273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816950" y="3474507"/>
            <a:ext cx="87782" cy="157084"/>
          </a:xfrm>
          <a:custGeom>
            <a:avLst/>
            <a:gdLst/>
            <a:ahLst/>
            <a:cxnLst/>
            <a:rect l="l" t="t" r="r" b="b"/>
            <a:pathLst>
              <a:path w="193039" h="345440">
                <a:moveTo>
                  <a:pt x="126488" y="0"/>
                </a:moveTo>
                <a:lnTo>
                  <a:pt x="0" y="0"/>
                </a:lnTo>
                <a:lnTo>
                  <a:pt x="31634" y="3403"/>
                </a:lnTo>
                <a:lnTo>
                  <a:pt x="59320" y="12763"/>
                </a:lnTo>
                <a:lnTo>
                  <a:pt x="102854" y="49427"/>
                </a:lnTo>
                <a:lnTo>
                  <a:pt x="128355" y="104937"/>
                </a:lnTo>
                <a:lnTo>
                  <a:pt x="136851" y="172575"/>
                </a:lnTo>
                <a:lnTo>
                  <a:pt x="134730" y="207830"/>
                </a:lnTo>
                <a:lnTo>
                  <a:pt x="117726" y="268598"/>
                </a:lnTo>
                <a:lnTo>
                  <a:pt x="83055" y="316145"/>
                </a:lnTo>
                <a:lnTo>
                  <a:pt x="31634" y="341672"/>
                </a:lnTo>
                <a:lnTo>
                  <a:pt x="0" y="345164"/>
                </a:lnTo>
                <a:lnTo>
                  <a:pt x="125993" y="345164"/>
                </a:lnTo>
                <a:lnTo>
                  <a:pt x="167216" y="289412"/>
                </a:lnTo>
                <a:lnTo>
                  <a:pt x="181389" y="253409"/>
                </a:lnTo>
                <a:lnTo>
                  <a:pt x="189885" y="214459"/>
                </a:lnTo>
                <a:lnTo>
                  <a:pt x="192717" y="172575"/>
                </a:lnTo>
                <a:lnTo>
                  <a:pt x="189885" y="130044"/>
                </a:lnTo>
                <a:lnTo>
                  <a:pt x="181389" y="90751"/>
                </a:lnTo>
                <a:lnTo>
                  <a:pt x="167216" y="54697"/>
                </a:lnTo>
                <a:lnTo>
                  <a:pt x="147379" y="21868"/>
                </a:lnTo>
                <a:lnTo>
                  <a:pt x="12648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930279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51192" y="0"/>
                </a:moveTo>
                <a:lnTo>
                  <a:pt x="0" y="0"/>
                </a:lnTo>
                <a:lnTo>
                  <a:pt x="1409" y="18859"/>
                </a:lnTo>
                <a:lnTo>
                  <a:pt x="2425" y="40550"/>
                </a:lnTo>
                <a:lnTo>
                  <a:pt x="3047" y="65085"/>
                </a:lnTo>
                <a:lnTo>
                  <a:pt x="3125" y="79474"/>
                </a:lnTo>
                <a:lnTo>
                  <a:pt x="3251" y="413590"/>
                </a:lnTo>
                <a:lnTo>
                  <a:pt x="54430" y="413590"/>
                </a:lnTo>
                <a:lnTo>
                  <a:pt x="54430" y="209227"/>
                </a:lnTo>
                <a:lnTo>
                  <a:pt x="54786" y="194940"/>
                </a:lnTo>
                <a:lnTo>
                  <a:pt x="60120" y="150846"/>
                </a:lnTo>
                <a:lnTo>
                  <a:pt x="71105" y="110550"/>
                </a:lnTo>
                <a:lnTo>
                  <a:pt x="87703" y="79474"/>
                </a:lnTo>
                <a:lnTo>
                  <a:pt x="51192" y="79474"/>
                </a:lnTo>
                <a:lnTo>
                  <a:pt x="51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954303" y="3454612"/>
            <a:ext cx="64674" cy="4056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2021062" y="3454612"/>
            <a:ext cx="153908" cy="196933"/>
          </a:xfrm>
          <a:custGeom>
            <a:avLst/>
            <a:gdLst/>
            <a:ahLst/>
            <a:cxnLst/>
            <a:rect l="l" t="t" r="r" b="b"/>
            <a:pathLst>
              <a:path w="338454" h="433070">
                <a:moveTo>
                  <a:pt x="173972" y="0"/>
                </a:moveTo>
                <a:lnTo>
                  <a:pt x="102968" y="15392"/>
                </a:lnTo>
                <a:lnTo>
                  <a:pt x="48563" y="59967"/>
                </a:lnTo>
                <a:lnTo>
                  <a:pt x="27609" y="92225"/>
                </a:lnTo>
                <a:lnTo>
                  <a:pt x="12534" y="129028"/>
                </a:lnTo>
                <a:lnTo>
                  <a:pt x="3340" y="170404"/>
                </a:lnTo>
                <a:lnTo>
                  <a:pt x="0" y="216326"/>
                </a:lnTo>
                <a:lnTo>
                  <a:pt x="2374" y="261499"/>
                </a:lnTo>
                <a:lnTo>
                  <a:pt x="10324" y="302214"/>
                </a:lnTo>
                <a:lnTo>
                  <a:pt x="23824" y="338471"/>
                </a:lnTo>
                <a:lnTo>
                  <a:pt x="68324" y="396953"/>
                </a:lnTo>
                <a:lnTo>
                  <a:pt x="140737" y="428156"/>
                </a:lnTo>
                <a:lnTo>
                  <a:pt x="187726" y="432665"/>
                </a:lnTo>
                <a:lnTo>
                  <a:pt x="218269" y="430938"/>
                </a:lnTo>
                <a:lnTo>
                  <a:pt x="248418" y="426582"/>
                </a:lnTo>
                <a:lnTo>
                  <a:pt x="278161" y="419584"/>
                </a:lnTo>
                <a:lnTo>
                  <a:pt x="307497" y="409971"/>
                </a:lnTo>
                <a:lnTo>
                  <a:pt x="307497" y="388914"/>
                </a:lnTo>
                <a:lnTo>
                  <a:pt x="191777" y="388914"/>
                </a:lnTo>
                <a:lnTo>
                  <a:pt x="160269" y="385663"/>
                </a:lnTo>
                <a:lnTo>
                  <a:pt x="109699" y="362169"/>
                </a:lnTo>
                <a:lnTo>
                  <a:pt x="75397" y="318571"/>
                </a:lnTo>
                <a:lnTo>
                  <a:pt x="57999" y="263073"/>
                </a:lnTo>
                <a:lnTo>
                  <a:pt x="55827" y="230905"/>
                </a:lnTo>
                <a:lnTo>
                  <a:pt x="338243" y="230905"/>
                </a:lnTo>
                <a:lnTo>
                  <a:pt x="338243" y="204985"/>
                </a:lnTo>
                <a:lnTo>
                  <a:pt x="337214" y="187155"/>
                </a:lnTo>
                <a:lnTo>
                  <a:pt x="55827" y="187155"/>
                </a:lnTo>
                <a:lnTo>
                  <a:pt x="57910" y="160676"/>
                </a:lnTo>
                <a:lnTo>
                  <a:pt x="74496" y="111655"/>
                </a:lnTo>
                <a:lnTo>
                  <a:pt x="106651" y="69886"/>
                </a:lnTo>
                <a:lnTo>
                  <a:pt x="150757" y="47204"/>
                </a:lnTo>
                <a:lnTo>
                  <a:pt x="177211" y="43750"/>
                </a:lnTo>
                <a:lnTo>
                  <a:pt x="285298" y="43750"/>
                </a:lnTo>
                <a:lnTo>
                  <a:pt x="277449" y="34797"/>
                </a:lnTo>
                <a:lnTo>
                  <a:pt x="248824" y="16014"/>
                </a:lnTo>
                <a:lnTo>
                  <a:pt x="214332" y="4419"/>
                </a:lnTo>
                <a:lnTo>
                  <a:pt x="173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108264" y="3617462"/>
            <a:ext cx="52843" cy="14149"/>
          </a:xfrm>
          <a:custGeom>
            <a:avLst/>
            <a:gdLst/>
            <a:ahLst/>
            <a:cxnLst/>
            <a:rect l="l" t="t" r="r" b="b"/>
            <a:pathLst>
              <a:path w="116204" h="31115">
                <a:moveTo>
                  <a:pt x="115719" y="0"/>
                </a:moveTo>
                <a:lnTo>
                  <a:pt x="78852" y="15646"/>
                </a:lnTo>
                <a:lnTo>
                  <a:pt x="30745" y="28155"/>
                </a:lnTo>
                <a:lnTo>
                  <a:pt x="0" y="30796"/>
                </a:lnTo>
                <a:lnTo>
                  <a:pt x="115719" y="30796"/>
                </a:lnTo>
                <a:lnTo>
                  <a:pt x="1157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101647" y="3474507"/>
            <a:ext cx="72759" cy="6521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187382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27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2196587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63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896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54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29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365483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91" y="344491"/>
                </a:lnTo>
                <a:lnTo>
                  <a:pt x="56259" y="306074"/>
                </a:lnTo>
                <a:lnTo>
                  <a:pt x="56018" y="287927"/>
                </a:lnTo>
                <a:lnTo>
                  <a:pt x="56259" y="269728"/>
                </a:lnTo>
                <a:lnTo>
                  <a:pt x="58291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450007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39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35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546357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14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555562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76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908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66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42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2724458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78" y="344491"/>
                </a:lnTo>
                <a:lnTo>
                  <a:pt x="56259" y="306074"/>
                </a:lnTo>
                <a:lnTo>
                  <a:pt x="56005" y="287927"/>
                </a:lnTo>
                <a:lnTo>
                  <a:pt x="56259" y="269728"/>
                </a:lnTo>
                <a:lnTo>
                  <a:pt x="58278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2808981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27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22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216488" y="3004161"/>
            <a:ext cx="215702" cy="337558"/>
          </a:xfrm>
          <a:custGeom>
            <a:avLst/>
            <a:gdLst/>
            <a:ahLst/>
            <a:cxnLst/>
            <a:rect l="l" t="t" r="r" b="b"/>
            <a:pathLst>
              <a:path w="474345" h="742315">
                <a:moveTo>
                  <a:pt x="365699" y="0"/>
                </a:moveTo>
                <a:lnTo>
                  <a:pt x="319854" y="2895"/>
                </a:lnTo>
                <a:lnTo>
                  <a:pt x="275697" y="11328"/>
                </a:lnTo>
                <a:lnTo>
                  <a:pt x="233585" y="24980"/>
                </a:lnTo>
                <a:lnTo>
                  <a:pt x="193835" y="43483"/>
                </a:lnTo>
                <a:lnTo>
                  <a:pt x="156828" y="66482"/>
                </a:lnTo>
                <a:lnTo>
                  <a:pt x="122882" y="93660"/>
                </a:lnTo>
                <a:lnTo>
                  <a:pt x="92339" y="124634"/>
                </a:lnTo>
                <a:lnTo>
                  <a:pt x="65555" y="159063"/>
                </a:lnTo>
                <a:lnTo>
                  <a:pt x="42874" y="196616"/>
                </a:lnTo>
                <a:lnTo>
                  <a:pt x="24624" y="236937"/>
                </a:lnTo>
                <a:lnTo>
                  <a:pt x="11175" y="279672"/>
                </a:lnTo>
                <a:lnTo>
                  <a:pt x="2844" y="324476"/>
                </a:lnTo>
                <a:lnTo>
                  <a:pt x="0" y="370995"/>
                </a:lnTo>
                <a:lnTo>
                  <a:pt x="2844" y="417514"/>
                </a:lnTo>
                <a:lnTo>
                  <a:pt x="11175" y="462306"/>
                </a:lnTo>
                <a:lnTo>
                  <a:pt x="24624" y="505028"/>
                </a:lnTo>
                <a:lnTo>
                  <a:pt x="42874" y="545349"/>
                </a:lnTo>
                <a:lnTo>
                  <a:pt x="65555" y="582902"/>
                </a:lnTo>
                <a:lnTo>
                  <a:pt x="92339" y="617331"/>
                </a:lnTo>
                <a:lnTo>
                  <a:pt x="122882" y="648305"/>
                </a:lnTo>
                <a:lnTo>
                  <a:pt x="156828" y="675483"/>
                </a:lnTo>
                <a:lnTo>
                  <a:pt x="193835" y="698482"/>
                </a:lnTo>
                <a:lnTo>
                  <a:pt x="233585" y="716985"/>
                </a:lnTo>
                <a:lnTo>
                  <a:pt x="275697" y="730637"/>
                </a:lnTo>
                <a:lnTo>
                  <a:pt x="319854" y="739083"/>
                </a:lnTo>
                <a:lnTo>
                  <a:pt x="365699" y="741978"/>
                </a:lnTo>
                <a:lnTo>
                  <a:pt x="411533" y="739083"/>
                </a:lnTo>
                <a:lnTo>
                  <a:pt x="455664" y="730637"/>
                </a:lnTo>
                <a:lnTo>
                  <a:pt x="473901" y="724719"/>
                </a:lnTo>
                <a:lnTo>
                  <a:pt x="365699" y="724719"/>
                </a:lnTo>
                <a:lnTo>
                  <a:pt x="318368" y="721494"/>
                </a:lnTo>
                <a:lnTo>
                  <a:pt x="272979" y="712096"/>
                </a:lnTo>
                <a:lnTo>
                  <a:pt x="229940" y="696932"/>
                </a:lnTo>
                <a:lnTo>
                  <a:pt x="189682" y="676435"/>
                </a:lnTo>
                <a:lnTo>
                  <a:pt x="152599" y="651036"/>
                </a:lnTo>
                <a:lnTo>
                  <a:pt x="119122" y="621141"/>
                </a:lnTo>
                <a:lnTo>
                  <a:pt x="89672" y="587169"/>
                </a:lnTo>
                <a:lnTo>
                  <a:pt x="64628" y="549553"/>
                </a:lnTo>
                <a:lnTo>
                  <a:pt x="44448" y="508698"/>
                </a:lnTo>
                <a:lnTo>
                  <a:pt x="29501" y="465049"/>
                </a:lnTo>
                <a:lnTo>
                  <a:pt x="20243" y="419000"/>
                </a:lnTo>
                <a:lnTo>
                  <a:pt x="17068" y="370995"/>
                </a:lnTo>
                <a:lnTo>
                  <a:pt x="20243" y="323016"/>
                </a:lnTo>
                <a:lnTo>
                  <a:pt x="29501" y="276979"/>
                </a:lnTo>
                <a:lnTo>
                  <a:pt x="44448" y="233318"/>
                </a:lnTo>
                <a:lnTo>
                  <a:pt x="64628" y="192450"/>
                </a:lnTo>
                <a:lnTo>
                  <a:pt x="89672" y="154796"/>
                </a:lnTo>
                <a:lnTo>
                  <a:pt x="119122" y="120799"/>
                </a:lnTo>
                <a:lnTo>
                  <a:pt x="152599" y="90866"/>
                </a:lnTo>
                <a:lnTo>
                  <a:pt x="189682" y="65416"/>
                </a:lnTo>
                <a:lnTo>
                  <a:pt x="229940" y="44893"/>
                </a:lnTo>
                <a:lnTo>
                  <a:pt x="272979" y="29704"/>
                </a:lnTo>
                <a:lnTo>
                  <a:pt x="318368" y="20281"/>
                </a:lnTo>
                <a:lnTo>
                  <a:pt x="365699" y="17055"/>
                </a:lnTo>
                <a:lnTo>
                  <a:pt x="473304" y="17055"/>
                </a:lnTo>
                <a:lnTo>
                  <a:pt x="455664" y="11328"/>
                </a:lnTo>
                <a:lnTo>
                  <a:pt x="411533" y="2895"/>
                </a:lnTo>
                <a:lnTo>
                  <a:pt x="36569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382785" y="3011917"/>
            <a:ext cx="166325" cy="321965"/>
          </a:xfrm>
          <a:custGeom>
            <a:avLst/>
            <a:gdLst/>
            <a:ahLst/>
            <a:cxnLst/>
            <a:rect l="l" t="t" r="r" b="b"/>
            <a:pathLst>
              <a:path w="365760" h="708025">
                <a:moveTo>
                  <a:pt x="107604" y="0"/>
                </a:moveTo>
                <a:lnTo>
                  <a:pt x="0" y="0"/>
                </a:lnTo>
                <a:lnTo>
                  <a:pt x="47293" y="3238"/>
                </a:lnTo>
                <a:lnTo>
                  <a:pt x="92669" y="12661"/>
                </a:lnTo>
                <a:lnTo>
                  <a:pt x="135708" y="27850"/>
                </a:lnTo>
                <a:lnTo>
                  <a:pt x="175979" y="48373"/>
                </a:lnTo>
                <a:lnTo>
                  <a:pt x="213087" y="73810"/>
                </a:lnTo>
                <a:lnTo>
                  <a:pt x="246589" y="103743"/>
                </a:lnTo>
                <a:lnTo>
                  <a:pt x="276091" y="137753"/>
                </a:lnTo>
                <a:lnTo>
                  <a:pt x="301172" y="175395"/>
                </a:lnTo>
                <a:lnTo>
                  <a:pt x="321390" y="216262"/>
                </a:lnTo>
                <a:lnTo>
                  <a:pt x="336363" y="259924"/>
                </a:lnTo>
                <a:lnTo>
                  <a:pt x="345647" y="305960"/>
                </a:lnTo>
                <a:lnTo>
                  <a:pt x="348834" y="353940"/>
                </a:lnTo>
                <a:lnTo>
                  <a:pt x="345647" y="401957"/>
                </a:lnTo>
                <a:lnTo>
                  <a:pt x="336363" y="447993"/>
                </a:lnTo>
                <a:lnTo>
                  <a:pt x="321390" y="491655"/>
                </a:lnTo>
                <a:lnTo>
                  <a:pt x="301172" y="532497"/>
                </a:lnTo>
                <a:lnTo>
                  <a:pt x="276091" y="570113"/>
                </a:lnTo>
                <a:lnTo>
                  <a:pt x="246589" y="604085"/>
                </a:lnTo>
                <a:lnTo>
                  <a:pt x="213087" y="633980"/>
                </a:lnTo>
                <a:lnTo>
                  <a:pt x="175979" y="659392"/>
                </a:lnTo>
                <a:lnTo>
                  <a:pt x="135708" y="679877"/>
                </a:lnTo>
                <a:lnTo>
                  <a:pt x="92669" y="695040"/>
                </a:lnTo>
                <a:lnTo>
                  <a:pt x="47293" y="704438"/>
                </a:lnTo>
                <a:lnTo>
                  <a:pt x="0" y="707676"/>
                </a:lnTo>
                <a:lnTo>
                  <a:pt x="108201" y="707676"/>
                </a:lnTo>
                <a:lnTo>
                  <a:pt x="171775" y="681439"/>
                </a:lnTo>
                <a:lnTo>
                  <a:pt x="208770" y="658427"/>
                </a:lnTo>
                <a:lnTo>
                  <a:pt x="242690" y="631262"/>
                </a:lnTo>
                <a:lnTo>
                  <a:pt x="273208" y="600288"/>
                </a:lnTo>
                <a:lnTo>
                  <a:pt x="299966" y="565846"/>
                </a:lnTo>
                <a:lnTo>
                  <a:pt x="322622" y="528293"/>
                </a:lnTo>
                <a:lnTo>
                  <a:pt x="340846" y="487985"/>
                </a:lnTo>
                <a:lnTo>
                  <a:pt x="354295" y="445250"/>
                </a:lnTo>
                <a:lnTo>
                  <a:pt x="362613" y="400458"/>
                </a:lnTo>
                <a:lnTo>
                  <a:pt x="365458" y="353940"/>
                </a:lnTo>
                <a:lnTo>
                  <a:pt x="362613" y="307421"/>
                </a:lnTo>
                <a:lnTo>
                  <a:pt x="354295" y="262616"/>
                </a:lnTo>
                <a:lnTo>
                  <a:pt x="340846" y="219882"/>
                </a:lnTo>
                <a:lnTo>
                  <a:pt x="322622" y="179573"/>
                </a:lnTo>
                <a:lnTo>
                  <a:pt x="299966" y="142020"/>
                </a:lnTo>
                <a:lnTo>
                  <a:pt x="273208" y="107578"/>
                </a:lnTo>
                <a:lnTo>
                  <a:pt x="242690" y="76604"/>
                </a:lnTo>
                <a:lnTo>
                  <a:pt x="208770" y="49439"/>
                </a:lnTo>
                <a:lnTo>
                  <a:pt x="171775" y="26428"/>
                </a:lnTo>
                <a:lnTo>
                  <a:pt x="132063" y="7924"/>
                </a:lnTo>
                <a:lnTo>
                  <a:pt x="107604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2234506" y="3020793"/>
            <a:ext cx="297998" cy="300886"/>
          </a:xfrm>
          <a:custGeom>
            <a:avLst/>
            <a:gdLst/>
            <a:ahLst/>
            <a:cxnLst/>
            <a:rect l="l" t="t" r="r" b="b"/>
            <a:pathLst>
              <a:path w="655320" h="661670">
                <a:moveTo>
                  <a:pt x="327639" y="0"/>
                </a:moveTo>
                <a:lnTo>
                  <a:pt x="279392" y="3594"/>
                </a:lnTo>
                <a:lnTo>
                  <a:pt x="233293" y="14045"/>
                </a:lnTo>
                <a:lnTo>
                  <a:pt x="189847" y="30822"/>
                </a:lnTo>
                <a:lnTo>
                  <a:pt x="149576" y="53402"/>
                </a:lnTo>
                <a:lnTo>
                  <a:pt x="113001" y="81277"/>
                </a:lnTo>
                <a:lnTo>
                  <a:pt x="80630" y="113928"/>
                </a:lnTo>
                <a:lnTo>
                  <a:pt x="52983" y="150834"/>
                </a:lnTo>
                <a:lnTo>
                  <a:pt x="30580" y="191473"/>
                </a:lnTo>
                <a:lnTo>
                  <a:pt x="13931" y="235337"/>
                </a:lnTo>
                <a:lnTo>
                  <a:pt x="3568" y="281894"/>
                </a:lnTo>
                <a:lnTo>
                  <a:pt x="0" y="330623"/>
                </a:lnTo>
                <a:lnTo>
                  <a:pt x="3568" y="379352"/>
                </a:lnTo>
                <a:lnTo>
                  <a:pt x="13931" y="425896"/>
                </a:lnTo>
                <a:lnTo>
                  <a:pt x="30580" y="469761"/>
                </a:lnTo>
                <a:lnTo>
                  <a:pt x="52983" y="510412"/>
                </a:lnTo>
                <a:lnTo>
                  <a:pt x="80630" y="547330"/>
                </a:lnTo>
                <a:lnTo>
                  <a:pt x="113001" y="579994"/>
                </a:lnTo>
                <a:lnTo>
                  <a:pt x="149576" y="607882"/>
                </a:lnTo>
                <a:lnTo>
                  <a:pt x="189847" y="630475"/>
                </a:lnTo>
                <a:lnTo>
                  <a:pt x="233293" y="647264"/>
                </a:lnTo>
                <a:lnTo>
                  <a:pt x="279392" y="657716"/>
                </a:lnTo>
                <a:lnTo>
                  <a:pt x="327639" y="661310"/>
                </a:lnTo>
                <a:lnTo>
                  <a:pt x="375935" y="657716"/>
                </a:lnTo>
                <a:lnTo>
                  <a:pt x="422073" y="647264"/>
                </a:lnTo>
                <a:lnTo>
                  <a:pt x="465519" y="630475"/>
                </a:lnTo>
                <a:lnTo>
                  <a:pt x="505777" y="607882"/>
                </a:lnTo>
                <a:lnTo>
                  <a:pt x="542327" y="579994"/>
                </a:lnTo>
                <a:lnTo>
                  <a:pt x="574660" y="547330"/>
                </a:lnTo>
                <a:lnTo>
                  <a:pt x="602269" y="510412"/>
                </a:lnTo>
                <a:lnTo>
                  <a:pt x="624633" y="469761"/>
                </a:lnTo>
                <a:lnTo>
                  <a:pt x="641244" y="425896"/>
                </a:lnTo>
                <a:lnTo>
                  <a:pt x="651582" y="379352"/>
                </a:lnTo>
                <a:lnTo>
                  <a:pt x="655138" y="330623"/>
                </a:lnTo>
                <a:lnTo>
                  <a:pt x="651582" y="281894"/>
                </a:lnTo>
                <a:lnTo>
                  <a:pt x="641244" y="235337"/>
                </a:lnTo>
                <a:lnTo>
                  <a:pt x="624633" y="191473"/>
                </a:lnTo>
                <a:lnTo>
                  <a:pt x="602269" y="150834"/>
                </a:lnTo>
                <a:lnTo>
                  <a:pt x="574660" y="113928"/>
                </a:lnTo>
                <a:lnTo>
                  <a:pt x="542327" y="81277"/>
                </a:lnTo>
                <a:lnTo>
                  <a:pt x="505777" y="53402"/>
                </a:lnTo>
                <a:lnTo>
                  <a:pt x="465519" y="30822"/>
                </a:lnTo>
                <a:lnTo>
                  <a:pt x="422073" y="14045"/>
                </a:lnTo>
                <a:lnTo>
                  <a:pt x="375935" y="3594"/>
                </a:lnTo>
                <a:lnTo>
                  <a:pt x="327639" y="0"/>
                </a:lnTo>
                <a:close/>
              </a:path>
            </a:pathLst>
          </a:custGeom>
          <a:solidFill>
            <a:srgbClr val="EE3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2340535" y="3265885"/>
            <a:ext cx="19347" cy="7796"/>
          </a:xfrm>
          <a:custGeom>
            <a:avLst/>
            <a:gdLst/>
            <a:ahLst/>
            <a:cxnLst/>
            <a:rect l="l" t="t" r="r" b="b"/>
            <a:pathLst>
              <a:path w="42545" h="17145">
                <a:moveTo>
                  <a:pt x="3251" y="0"/>
                </a:moveTo>
                <a:lnTo>
                  <a:pt x="0" y="12572"/>
                </a:lnTo>
                <a:lnTo>
                  <a:pt x="4305" y="14820"/>
                </a:lnTo>
                <a:lnTo>
                  <a:pt x="11112" y="16712"/>
                </a:lnTo>
                <a:lnTo>
                  <a:pt x="18528" y="16712"/>
                </a:lnTo>
                <a:lnTo>
                  <a:pt x="29425" y="15315"/>
                </a:lnTo>
                <a:lnTo>
                  <a:pt x="37260" y="11467"/>
                </a:lnTo>
                <a:lnTo>
                  <a:pt x="41985" y="5638"/>
                </a:lnTo>
                <a:lnTo>
                  <a:pt x="42213" y="4571"/>
                </a:lnTo>
                <a:lnTo>
                  <a:pt x="13410" y="4571"/>
                </a:lnTo>
                <a:lnTo>
                  <a:pt x="6680" y="2285"/>
                </a:lnTo>
                <a:lnTo>
                  <a:pt x="3251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2341136" y="3246712"/>
            <a:ext cx="19347" cy="21368"/>
          </a:xfrm>
          <a:custGeom>
            <a:avLst/>
            <a:gdLst/>
            <a:ahLst/>
            <a:cxnLst/>
            <a:rect l="l" t="t" r="r" b="b"/>
            <a:pathLst>
              <a:path w="42545" h="46990">
                <a:moveTo>
                  <a:pt x="30339" y="0"/>
                </a:moveTo>
                <a:lnTo>
                  <a:pt x="23557" y="0"/>
                </a:lnTo>
                <a:lnTo>
                  <a:pt x="13868" y="1396"/>
                </a:lnTo>
                <a:lnTo>
                  <a:pt x="6438" y="5295"/>
                </a:lnTo>
                <a:lnTo>
                  <a:pt x="1689" y="11201"/>
                </a:lnTo>
                <a:lnTo>
                  <a:pt x="0" y="18643"/>
                </a:lnTo>
                <a:lnTo>
                  <a:pt x="0" y="25196"/>
                </a:lnTo>
                <a:lnTo>
                  <a:pt x="4686" y="31647"/>
                </a:lnTo>
                <a:lnTo>
                  <a:pt x="16573" y="35343"/>
                </a:lnTo>
                <a:lnTo>
                  <a:pt x="23100" y="37591"/>
                </a:lnTo>
                <a:lnTo>
                  <a:pt x="25056" y="39038"/>
                </a:lnTo>
                <a:lnTo>
                  <a:pt x="25056" y="45045"/>
                </a:lnTo>
                <a:lnTo>
                  <a:pt x="22948" y="46734"/>
                </a:lnTo>
                <a:lnTo>
                  <a:pt x="40892" y="46734"/>
                </a:lnTo>
                <a:lnTo>
                  <a:pt x="42239" y="40511"/>
                </a:lnTo>
                <a:lnTo>
                  <a:pt x="42035" y="32663"/>
                </a:lnTo>
                <a:lnTo>
                  <a:pt x="37565" y="26859"/>
                </a:lnTo>
                <a:lnTo>
                  <a:pt x="19532" y="20662"/>
                </a:lnTo>
                <a:lnTo>
                  <a:pt x="17208" y="19430"/>
                </a:lnTo>
                <a:lnTo>
                  <a:pt x="17208" y="13868"/>
                </a:lnTo>
                <a:lnTo>
                  <a:pt x="19963" y="12394"/>
                </a:lnTo>
                <a:lnTo>
                  <a:pt x="37540" y="12394"/>
                </a:lnTo>
                <a:lnTo>
                  <a:pt x="39902" y="3555"/>
                </a:lnTo>
                <a:lnTo>
                  <a:pt x="36346" y="1485"/>
                </a:lnTo>
                <a:lnTo>
                  <a:pt x="303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2354343" y="3252348"/>
            <a:ext cx="4043" cy="1444"/>
          </a:xfrm>
          <a:custGeom>
            <a:avLst/>
            <a:gdLst/>
            <a:ahLst/>
            <a:cxnLst/>
            <a:rect l="l" t="t" r="r" b="b"/>
            <a:pathLst>
              <a:path w="8889" h="3175">
                <a:moveTo>
                  <a:pt x="8496" y="0"/>
                </a:moveTo>
                <a:lnTo>
                  <a:pt x="0" y="0"/>
                </a:lnTo>
                <a:lnTo>
                  <a:pt x="4952" y="1473"/>
                </a:lnTo>
                <a:lnTo>
                  <a:pt x="7708" y="2920"/>
                </a:lnTo>
                <a:lnTo>
                  <a:pt x="849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369642" y="3246712"/>
            <a:ext cx="25121" cy="26277"/>
          </a:xfrm>
          <a:custGeom>
            <a:avLst/>
            <a:gdLst/>
            <a:ahLst/>
            <a:cxnLst/>
            <a:rect l="l" t="t" r="r" b="b"/>
            <a:pathLst>
              <a:path w="55245" h="57784">
                <a:moveTo>
                  <a:pt x="29158" y="0"/>
                </a:moveTo>
                <a:lnTo>
                  <a:pt x="16192" y="2616"/>
                </a:lnTo>
                <a:lnTo>
                  <a:pt x="7099" y="9423"/>
                </a:lnTo>
                <a:lnTo>
                  <a:pt x="1752" y="18846"/>
                </a:lnTo>
                <a:lnTo>
                  <a:pt x="0" y="29298"/>
                </a:lnTo>
                <a:lnTo>
                  <a:pt x="2095" y="40981"/>
                </a:lnTo>
                <a:lnTo>
                  <a:pt x="8153" y="49833"/>
                </a:lnTo>
                <a:lnTo>
                  <a:pt x="17830" y="55434"/>
                </a:lnTo>
                <a:lnTo>
                  <a:pt x="30809" y="57389"/>
                </a:lnTo>
                <a:lnTo>
                  <a:pt x="38543" y="57389"/>
                </a:lnTo>
                <a:lnTo>
                  <a:pt x="45617" y="56132"/>
                </a:lnTo>
                <a:lnTo>
                  <a:pt x="51573" y="54037"/>
                </a:lnTo>
                <a:lnTo>
                  <a:pt x="49681" y="44893"/>
                </a:lnTo>
                <a:lnTo>
                  <a:pt x="25081" y="44893"/>
                </a:lnTo>
                <a:lnTo>
                  <a:pt x="17538" y="41337"/>
                </a:lnTo>
                <a:lnTo>
                  <a:pt x="17144" y="34301"/>
                </a:lnTo>
                <a:lnTo>
                  <a:pt x="54202" y="34301"/>
                </a:lnTo>
                <a:lnTo>
                  <a:pt x="54799" y="30530"/>
                </a:lnTo>
                <a:lnTo>
                  <a:pt x="54799" y="27215"/>
                </a:lnTo>
                <a:lnTo>
                  <a:pt x="54151" y="22656"/>
                </a:lnTo>
                <a:lnTo>
                  <a:pt x="16928" y="22656"/>
                </a:lnTo>
                <a:lnTo>
                  <a:pt x="17538" y="18058"/>
                </a:lnTo>
                <a:lnTo>
                  <a:pt x="20573" y="11417"/>
                </a:lnTo>
                <a:lnTo>
                  <a:pt x="50354" y="11417"/>
                </a:lnTo>
                <a:lnTo>
                  <a:pt x="48919" y="8623"/>
                </a:lnTo>
                <a:lnTo>
                  <a:pt x="40981" y="2387"/>
                </a:lnTo>
                <a:lnTo>
                  <a:pt x="291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2387619" y="3265989"/>
            <a:ext cx="4620" cy="1155"/>
          </a:xfrm>
          <a:custGeom>
            <a:avLst/>
            <a:gdLst/>
            <a:ahLst/>
            <a:cxnLst/>
            <a:rect l="l" t="t" r="r" b="b"/>
            <a:pathLst>
              <a:path w="10160" h="2540">
                <a:moveTo>
                  <a:pt x="9639" y="0"/>
                </a:moveTo>
                <a:lnTo>
                  <a:pt x="4952" y="1460"/>
                </a:lnTo>
                <a:lnTo>
                  <a:pt x="0" y="2501"/>
                </a:lnTo>
                <a:lnTo>
                  <a:pt x="10159" y="2501"/>
                </a:lnTo>
                <a:lnTo>
                  <a:pt x="96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386147" y="3251903"/>
            <a:ext cx="8374" cy="5198"/>
          </a:xfrm>
          <a:custGeom>
            <a:avLst/>
            <a:gdLst/>
            <a:ahLst/>
            <a:cxnLst/>
            <a:rect l="l" t="t" r="r" b="b"/>
            <a:pathLst>
              <a:path w="18414" h="11429">
                <a:moveTo>
                  <a:pt x="14058" y="0"/>
                </a:moveTo>
                <a:lnTo>
                  <a:pt x="0" y="0"/>
                </a:lnTo>
                <a:lnTo>
                  <a:pt x="1714" y="6641"/>
                </a:lnTo>
                <a:lnTo>
                  <a:pt x="1777" y="11239"/>
                </a:lnTo>
                <a:lnTo>
                  <a:pt x="17855" y="11239"/>
                </a:lnTo>
                <a:lnTo>
                  <a:pt x="17093" y="5930"/>
                </a:lnTo>
                <a:lnTo>
                  <a:pt x="140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2307271" y="3252712"/>
            <a:ext cx="25121" cy="21079"/>
          </a:xfrm>
          <a:custGeom>
            <a:avLst/>
            <a:gdLst/>
            <a:ahLst/>
            <a:cxnLst/>
            <a:rect l="l" t="t" r="r" b="b"/>
            <a:pathLst>
              <a:path w="55245" h="46354">
                <a:moveTo>
                  <a:pt x="51852" y="0"/>
                </a:moveTo>
                <a:lnTo>
                  <a:pt x="34047" y="0"/>
                </a:lnTo>
                <a:lnTo>
                  <a:pt x="35990" y="4305"/>
                </a:lnTo>
                <a:lnTo>
                  <a:pt x="35990" y="7899"/>
                </a:lnTo>
                <a:lnTo>
                  <a:pt x="21144" y="9143"/>
                </a:lnTo>
                <a:lnTo>
                  <a:pt x="9791" y="12991"/>
                </a:lnTo>
                <a:lnTo>
                  <a:pt x="2552" y="19532"/>
                </a:lnTo>
                <a:lnTo>
                  <a:pt x="0" y="28917"/>
                </a:lnTo>
                <a:lnTo>
                  <a:pt x="0" y="37603"/>
                </a:lnTo>
                <a:lnTo>
                  <a:pt x="7416" y="45744"/>
                </a:lnTo>
                <a:lnTo>
                  <a:pt x="26859" y="45744"/>
                </a:lnTo>
                <a:lnTo>
                  <a:pt x="33222" y="43140"/>
                </a:lnTo>
                <a:lnTo>
                  <a:pt x="37210" y="38911"/>
                </a:lnTo>
                <a:lnTo>
                  <a:pt x="54913" y="38911"/>
                </a:lnTo>
                <a:lnTo>
                  <a:pt x="54837" y="33793"/>
                </a:lnTo>
                <a:lnTo>
                  <a:pt x="21995" y="33793"/>
                </a:lnTo>
                <a:lnTo>
                  <a:pt x="18566" y="31495"/>
                </a:lnTo>
                <a:lnTo>
                  <a:pt x="18566" y="20649"/>
                </a:lnTo>
                <a:lnTo>
                  <a:pt x="26415" y="18503"/>
                </a:lnTo>
                <a:lnTo>
                  <a:pt x="54837" y="18503"/>
                </a:lnTo>
                <a:lnTo>
                  <a:pt x="54837" y="12128"/>
                </a:lnTo>
                <a:lnTo>
                  <a:pt x="53516" y="2857"/>
                </a:lnTo>
                <a:lnTo>
                  <a:pt x="5185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2324302" y="3270407"/>
            <a:ext cx="8374" cy="2599"/>
          </a:xfrm>
          <a:custGeom>
            <a:avLst/>
            <a:gdLst/>
            <a:ahLst/>
            <a:cxnLst/>
            <a:rect l="l" t="t" r="r" b="b"/>
            <a:pathLst>
              <a:path w="18414" h="5715">
                <a:moveTo>
                  <a:pt x="17462" y="0"/>
                </a:moveTo>
                <a:lnTo>
                  <a:pt x="0" y="0"/>
                </a:lnTo>
                <a:lnTo>
                  <a:pt x="1269" y="5549"/>
                </a:lnTo>
                <a:lnTo>
                  <a:pt x="18389" y="5549"/>
                </a:lnTo>
                <a:lnTo>
                  <a:pt x="17550" y="2755"/>
                </a:lnTo>
                <a:lnTo>
                  <a:pt x="1746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321322" y="3261132"/>
            <a:ext cx="10973" cy="7219"/>
          </a:xfrm>
          <a:custGeom>
            <a:avLst/>
            <a:gdLst/>
            <a:ahLst/>
            <a:cxnLst/>
            <a:rect l="l" t="t" r="r" b="b"/>
            <a:pathLst>
              <a:path w="24129" h="15875">
                <a:moveTo>
                  <a:pt x="23938" y="0"/>
                </a:moveTo>
                <a:lnTo>
                  <a:pt x="5486" y="0"/>
                </a:lnTo>
                <a:lnTo>
                  <a:pt x="5486" y="7010"/>
                </a:lnTo>
                <a:lnTo>
                  <a:pt x="5257" y="8051"/>
                </a:lnTo>
                <a:lnTo>
                  <a:pt x="5257" y="8927"/>
                </a:lnTo>
                <a:lnTo>
                  <a:pt x="3797" y="12394"/>
                </a:lnTo>
                <a:lnTo>
                  <a:pt x="0" y="15290"/>
                </a:lnTo>
                <a:lnTo>
                  <a:pt x="23938" y="15290"/>
                </a:lnTo>
                <a:lnTo>
                  <a:pt x="2393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309281" y="3247404"/>
            <a:ext cx="21657" cy="7508"/>
          </a:xfrm>
          <a:custGeom>
            <a:avLst/>
            <a:gdLst/>
            <a:ahLst/>
            <a:cxnLst/>
            <a:rect l="l" t="t" r="r" b="b"/>
            <a:pathLst>
              <a:path w="47625" h="16509">
                <a:moveTo>
                  <a:pt x="23710" y="0"/>
                </a:moveTo>
                <a:lnTo>
                  <a:pt x="12712" y="0"/>
                </a:lnTo>
                <a:lnTo>
                  <a:pt x="4216" y="2781"/>
                </a:lnTo>
                <a:lnTo>
                  <a:pt x="0" y="4927"/>
                </a:lnTo>
                <a:lnTo>
                  <a:pt x="3568" y="15976"/>
                </a:lnTo>
                <a:lnTo>
                  <a:pt x="7416" y="13639"/>
                </a:lnTo>
                <a:lnTo>
                  <a:pt x="13995" y="11671"/>
                </a:lnTo>
                <a:lnTo>
                  <a:pt x="47433" y="11671"/>
                </a:lnTo>
                <a:lnTo>
                  <a:pt x="44690" y="6959"/>
                </a:lnTo>
                <a:lnTo>
                  <a:pt x="36460" y="1866"/>
                </a:lnTo>
                <a:lnTo>
                  <a:pt x="2371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436169" y="3248663"/>
            <a:ext cx="23101" cy="24256"/>
          </a:xfrm>
          <a:custGeom>
            <a:avLst/>
            <a:gdLst/>
            <a:ahLst/>
            <a:cxnLst/>
            <a:rect l="l" t="t" r="r" b="b"/>
            <a:pathLst>
              <a:path w="50800" h="53340">
                <a:moveTo>
                  <a:pt x="14655" y="0"/>
                </a:moveTo>
                <a:lnTo>
                  <a:pt x="0" y="0"/>
                </a:lnTo>
                <a:lnTo>
                  <a:pt x="203" y="4368"/>
                </a:lnTo>
                <a:lnTo>
                  <a:pt x="317" y="7365"/>
                </a:lnTo>
                <a:lnTo>
                  <a:pt x="419" y="53122"/>
                </a:lnTo>
                <a:lnTo>
                  <a:pt x="17169" y="53122"/>
                </a:lnTo>
                <a:lnTo>
                  <a:pt x="17169" y="21005"/>
                </a:lnTo>
                <a:lnTo>
                  <a:pt x="17347" y="19341"/>
                </a:lnTo>
                <a:lnTo>
                  <a:pt x="17754" y="18312"/>
                </a:lnTo>
                <a:lnTo>
                  <a:pt x="18795" y="15176"/>
                </a:lnTo>
                <a:lnTo>
                  <a:pt x="21691" y="12128"/>
                </a:lnTo>
                <a:lnTo>
                  <a:pt x="50227" y="12128"/>
                </a:lnTo>
                <a:lnTo>
                  <a:pt x="50138" y="11493"/>
                </a:lnTo>
                <a:lnTo>
                  <a:pt x="47814" y="7365"/>
                </a:lnTo>
                <a:lnTo>
                  <a:pt x="15455" y="7365"/>
                </a:lnTo>
                <a:lnTo>
                  <a:pt x="146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450908" y="3254179"/>
            <a:ext cx="8951" cy="18769"/>
          </a:xfrm>
          <a:custGeom>
            <a:avLst/>
            <a:gdLst/>
            <a:ahLst/>
            <a:cxnLst/>
            <a:rect l="l" t="t" r="r" b="b"/>
            <a:pathLst>
              <a:path w="19685" h="41275">
                <a:moveTo>
                  <a:pt x="17817" y="0"/>
                </a:moveTo>
                <a:lnTo>
                  <a:pt x="0" y="0"/>
                </a:lnTo>
                <a:lnTo>
                  <a:pt x="2463" y="4533"/>
                </a:lnTo>
                <a:lnTo>
                  <a:pt x="2463" y="41007"/>
                </a:lnTo>
                <a:lnTo>
                  <a:pt x="19163" y="41007"/>
                </a:lnTo>
                <a:lnTo>
                  <a:pt x="19087" y="8889"/>
                </a:lnTo>
                <a:lnTo>
                  <a:pt x="17817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443290" y="3248097"/>
            <a:ext cx="14726" cy="4043"/>
          </a:xfrm>
          <a:custGeom>
            <a:avLst/>
            <a:gdLst/>
            <a:ahLst/>
            <a:cxnLst/>
            <a:rect l="l" t="t" r="r" b="b"/>
            <a:pathLst>
              <a:path w="32385" h="8890">
                <a:moveTo>
                  <a:pt x="16750" y="0"/>
                </a:moveTo>
                <a:lnTo>
                  <a:pt x="7759" y="0"/>
                </a:lnTo>
                <a:lnTo>
                  <a:pt x="2095" y="5143"/>
                </a:lnTo>
                <a:lnTo>
                  <a:pt x="0" y="8610"/>
                </a:lnTo>
                <a:lnTo>
                  <a:pt x="32168" y="8610"/>
                </a:lnTo>
                <a:lnTo>
                  <a:pt x="30479" y="5625"/>
                </a:lnTo>
                <a:lnTo>
                  <a:pt x="24408" y="1396"/>
                </a:lnTo>
                <a:lnTo>
                  <a:pt x="1675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2402900" y="3252712"/>
            <a:ext cx="24544" cy="21079"/>
          </a:xfrm>
          <a:custGeom>
            <a:avLst/>
            <a:gdLst/>
            <a:ahLst/>
            <a:cxnLst/>
            <a:rect l="l" t="t" r="r" b="b"/>
            <a:pathLst>
              <a:path w="53975" h="46354">
                <a:moveTo>
                  <a:pt x="50455" y="0"/>
                </a:moveTo>
                <a:lnTo>
                  <a:pt x="33184" y="0"/>
                </a:lnTo>
                <a:lnTo>
                  <a:pt x="34809" y="4305"/>
                </a:lnTo>
                <a:lnTo>
                  <a:pt x="34809" y="7899"/>
                </a:lnTo>
                <a:lnTo>
                  <a:pt x="20509" y="9143"/>
                </a:lnTo>
                <a:lnTo>
                  <a:pt x="9537" y="12991"/>
                </a:lnTo>
                <a:lnTo>
                  <a:pt x="2489" y="19532"/>
                </a:lnTo>
                <a:lnTo>
                  <a:pt x="0" y="28917"/>
                </a:lnTo>
                <a:lnTo>
                  <a:pt x="0" y="37603"/>
                </a:lnTo>
                <a:lnTo>
                  <a:pt x="7175" y="45744"/>
                </a:lnTo>
                <a:lnTo>
                  <a:pt x="26123" y="45744"/>
                </a:lnTo>
                <a:lnTo>
                  <a:pt x="32536" y="43140"/>
                </a:lnTo>
                <a:lnTo>
                  <a:pt x="36244" y="38911"/>
                </a:lnTo>
                <a:lnTo>
                  <a:pt x="53452" y="38911"/>
                </a:lnTo>
                <a:lnTo>
                  <a:pt x="53351" y="33793"/>
                </a:lnTo>
                <a:lnTo>
                  <a:pt x="21208" y="33793"/>
                </a:lnTo>
                <a:lnTo>
                  <a:pt x="18109" y="31495"/>
                </a:lnTo>
                <a:lnTo>
                  <a:pt x="18109" y="20649"/>
                </a:lnTo>
                <a:lnTo>
                  <a:pt x="25754" y="18503"/>
                </a:lnTo>
                <a:lnTo>
                  <a:pt x="53351" y="18503"/>
                </a:lnTo>
                <a:lnTo>
                  <a:pt x="53351" y="12128"/>
                </a:lnTo>
                <a:lnTo>
                  <a:pt x="52081" y="2857"/>
                </a:lnTo>
                <a:lnTo>
                  <a:pt x="504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419578" y="3270407"/>
            <a:ext cx="8085" cy="2599"/>
          </a:xfrm>
          <a:custGeom>
            <a:avLst/>
            <a:gdLst/>
            <a:ahLst/>
            <a:cxnLst/>
            <a:rect l="l" t="t" r="r" b="b"/>
            <a:pathLst>
              <a:path w="17779" h="5715">
                <a:moveTo>
                  <a:pt x="16776" y="0"/>
                </a:moveTo>
                <a:lnTo>
                  <a:pt x="0" y="0"/>
                </a:lnTo>
                <a:lnTo>
                  <a:pt x="1003" y="5549"/>
                </a:lnTo>
                <a:lnTo>
                  <a:pt x="17716" y="5549"/>
                </a:lnTo>
                <a:lnTo>
                  <a:pt x="16877" y="2755"/>
                </a:lnTo>
                <a:lnTo>
                  <a:pt x="1677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2416586" y="3261132"/>
            <a:ext cx="10684" cy="7219"/>
          </a:xfrm>
          <a:custGeom>
            <a:avLst/>
            <a:gdLst/>
            <a:ahLst/>
            <a:cxnLst/>
            <a:rect l="l" t="t" r="r" b="b"/>
            <a:pathLst>
              <a:path w="23495" h="15875">
                <a:moveTo>
                  <a:pt x="23265" y="0"/>
                </a:moveTo>
                <a:lnTo>
                  <a:pt x="5371" y="0"/>
                </a:lnTo>
                <a:lnTo>
                  <a:pt x="5371" y="8051"/>
                </a:lnTo>
                <a:lnTo>
                  <a:pt x="5156" y="8927"/>
                </a:lnTo>
                <a:lnTo>
                  <a:pt x="3873" y="12394"/>
                </a:lnTo>
                <a:lnTo>
                  <a:pt x="0" y="15290"/>
                </a:lnTo>
                <a:lnTo>
                  <a:pt x="23265" y="15290"/>
                </a:lnTo>
                <a:lnTo>
                  <a:pt x="2326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2404881" y="3247404"/>
            <a:ext cx="21079" cy="7508"/>
          </a:xfrm>
          <a:custGeom>
            <a:avLst/>
            <a:gdLst/>
            <a:ahLst/>
            <a:cxnLst/>
            <a:rect l="l" t="t" r="r" b="b"/>
            <a:pathLst>
              <a:path w="46354" h="16509">
                <a:moveTo>
                  <a:pt x="22846" y="0"/>
                </a:moveTo>
                <a:lnTo>
                  <a:pt x="12166" y="0"/>
                </a:lnTo>
                <a:lnTo>
                  <a:pt x="4101" y="2781"/>
                </a:lnTo>
                <a:lnTo>
                  <a:pt x="0" y="4927"/>
                </a:lnTo>
                <a:lnTo>
                  <a:pt x="3238" y="15976"/>
                </a:lnTo>
                <a:lnTo>
                  <a:pt x="7188" y="13639"/>
                </a:lnTo>
                <a:lnTo>
                  <a:pt x="13575" y="11671"/>
                </a:lnTo>
                <a:lnTo>
                  <a:pt x="46112" y="11671"/>
                </a:lnTo>
                <a:lnTo>
                  <a:pt x="43420" y="6959"/>
                </a:lnTo>
                <a:lnTo>
                  <a:pt x="35368" y="1866"/>
                </a:lnTo>
                <a:lnTo>
                  <a:pt x="2284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2308716" y="3075541"/>
            <a:ext cx="150323" cy="15236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63" y="1661686"/>
            <a:ext cx="9142364" cy="5196487"/>
          </a:xfrm>
          <a:custGeom>
            <a:avLst/>
            <a:gdLst/>
            <a:ahLst/>
            <a:cxnLst/>
            <a:rect l="l" t="t" r="r" b="b"/>
            <a:pathLst>
              <a:path w="20104735" h="11427460">
                <a:moveTo>
                  <a:pt x="0" y="11426952"/>
                </a:moveTo>
                <a:lnTo>
                  <a:pt x="20104099" y="11426952"/>
                </a:lnTo>
                <a:lnTo>
                  <a:pt x="20104099" y="288"/>
                </a:lnTo>
                <a:lnTo>
                  <a:pt x="0" y="288"/>
                </a:lnTo>
                <a:lnTo>
                  <a:pt x="0" y="1142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 txBox="1">
            <a:spLocks noGrp="1"/>
          </p:cNvSpPr>
          <p:nvPr>
            <p:ph type="title"/>
          </p:nvPr>
        </p:nvSpPr>
        <p:spPr>
          <a:xfrm>
            <a:off x="657582" y="901067"/>
            <a:ext cx="5413344" cy="960067"/>
          </a:xfrm>
          <a:prstGeom prst="rect">
            <a:avLst/>
          </a:prstGeom>
        </p:spPr>
        <p:txBody>
          <a:bodyPr vert="horz" wrap="square" lIns="0" tIns="577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5775">
              <a:spcBef>
                <a:spcPts val="45"/>
              </a:spcBef>
            </a:pPr>
            <a:r>
              <a:rPr spc="-7" dirty="0"/>
              <a:t>OVERVIEW </a:t>
            </a:r>
            <a:r>
              <a:rPr dirty="0"/>
              <a:t>OF 13</a:t>
            </a:r>
            <a:r>
              <a:rPr sz="3001" baseline="25252" dirty="0"/>
              <a:t>TH </a:t>
            </a:r>
            <a:r>
              <a:rPr sz="3001" spc="-2" dirty="0"/>
              <a:t>ASC</a:t>
            </a:r>
            <a:r>
              <a:rPr sz="3001" spc="-114" dirty="0"/>
              <a:t> </a:t>
            </a:r>
            <a:r>
              <a:rPr sz="3001" spc="-2" dirty="0"/>
              <a:t>2020</a:t>
            </a:r>
            <a:endParaRPr sz="3001"/>
          </a:p>
        </p:txBody>
      </p:sp>
      <p:sp>
        <p:nvSpPr>
          <p:cNvPr id="136" name="object 136"/>
          <p:cNvSpPr txBox="1"/>
          <p:nvPr/>
        </p:nvSpPr>
        <p:spPr>
          <a:xfrm>
            <a:off x="657581" y="2124633"/>
            <a:ext cx="2749264" cy="383627"/>
          </a:xfrm>
          <a:prstGeom prst="rect">
            <a:avLst/>
          </a:prstGeom>
        </p:spPr>
        <p:txBody>
          <a:bodyPr vert="horz" wrap="square" lIns="0" tIns="5775" rIns="0" bIns="0" rtlCol="0">
            <a:spAutoFit/>
          </a:bodyPr>
          <a:lstStyle/>
          <a:p>
            <a:pPr marL="5775">
              <a:spcBef>
                <a:spcPts val="45"/>
              </a:spcBef>
            </a:pPr>
            <a:r>
              <a:rPr sz="2455" b="1" i="1" spc="-2" dirty="0">
                <a:latin typeface="Arial"/>
                <a:cs typeface="Arial"/>
              </a:rPr>
              <a:t>Campaign</a:t>
            </a:r>
            <a:r>
              <a:rPr sz="2455" b="1" i="1" spc="-25" dirty="0">
                <a:latin typeface="Arial"/>
                <a:cs typeface="Arial"/>
              </a:rPr>
              <a:t> </a:t>
            </a:r>
            <a:r>
              <a:rPr sz="2455" b="1" i="1" spc="-2" dirty="0">
                <a:latin typeface="Arial"/>
                <a:cs typeface="Arial"/>
              </a:rPr>
              <a:t>Slogan:</a:t>
            </a:r>
            <a:endParaRPr sz="2455">
              <a:latin typeface="Arial"/>
              <a:cs typeface="Arial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657581" y="4369957"/>
            <a:ext cx="6418221" cy="383627"/>
          </a:xfrm>
          <a:prstGeom prst="rect">
            <a:avLst/>
          </a:prstGeom>
        </p:spPr>
        <p:txBody>
          <a:bodyPr vert="horz" wrap="square" lIns="0" tIns="5775" rIns="0" bIns="0" rtlCol="0">
            <a:spAutoFit/>
          </a:bodyPr>
          <a:lstStyle/>
          <a:p>
            <a:pPr marL="5775">
              <a:spcBef>
                <a:spcPts val="45"/>
              </a:spcBef>
            </a:pPr>
            <a:r>
              <a:rPr sz="2455" b="1" i="1" spc="-7" dirty="0">
                <a:latin typeface="Arial"/>
                <a:cs typeface="Arial"/>
              </a:rPr>
              <a:t>Official Website:</a:t>
            </a:r>
            <a:r>
              <a:rPr sz="2455" b="1" i="1" spc="14" dirty="0">
                <a:latin typeface="Arial"/>
                <a:cs typeface="Arial"/>
              </a:rPr>
              <a:t> </a:t>
            </a:r>
            <a:r>
              <a:rPr sz="2455" b="1" spc="-7" dirty="0">
                <a:solidFill>
                  <a:srgbClr val="006FC0"/>
                </a:solidFill>
                <a:latin typeface="Arial"/>
                <a:cs typeface="Arial"/>
                <a:hlinkClick r:id="rId19"/>
              </a:rPr>
              <a:t>www.worldskillsasean.org</a:t>
            </a:r>
            <a:endParaRPr sz="2455">
              <a:latin typeface="Arial"/>
              <a:cs typeface="Arial"/>
            </a:endParaRPr>
          </a:p>
        </p:txBody>
      </p:sp>
      <p:sp>
        <p:nvSpPr>
          <p:cNvPr id="138" name="object 138"/>
          <p:cNvSpPr/>
          <p:nvPr/>
        </p:nvSpPr>
        <p:spPr>
          <a:xfrm>
            <a:off x="3722474" y="2117812"/>
            <a:ext cx="4412246" cy="1415025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83882" y="5912850"/>
            <a:ext cx="54286" cy="74211"/>
          </a:xfrm>
          <a:custGeom>
            <a:avLst/>
            <a:gdLst/>
            <a:ahLst/>
            <a:cxnLst/>
            <a:rect l="l" t="t" r="r" b="b"/>
            <a:pathLst>
              <a:path w="119379" h="163194">
                <a:moveTo>
                  <a:pt x="98364" y="27527"/>
                </a:moveTo>
                <a:lnTo>
                  <a:pt x="114436" y="77302"/>
                </a:lnTo>
                <a:lnTo>
                  <a:pt x="114462" y="81582"/>
                </a:lnTo>
                <a:lnTo>
                  <a:pt x="113992" y="92847"/>
                </a:lnTo>
                <a:lnTo>
                  <a:pt x="97673" y="134870"/>
                </a:lnTo>
                <a:lnTo>
                  <a:pt x="59370" y="156587"/>
                </a:lnTo>
                <a:lnTo>
                  <a:pt x="13461" y="162378"/>
                </a:lnTo>
                <a:lnTo>
                  <a:pt x="0" y="162606"/>
                </a:lnTo>
                <a:lnTo>
                  <a:pt x="53681" y="162606"/>
                </a:lnTo>
                <a:lnTo>
                  <a:pt x="94803" y="144255"/>
                </a:lnTo>
                <a:lnTo>
                  <a:pt x="117141" y="104531"/>
                </a:lnTo>
                <a:lnTo>
                  <a:pt x="119173" y="81582"/>
                </a:lnTo>
                <a:lnTo>
                  <a:pt x="119148" y="77302"/>
                </a:lnTo>
                <a:lnTo>
                  <a:pt x="111325" y="38175"/>
                </a:lnTo>
                <a:lnTo>
                  <a:pt x="98364" y="27527"/>
                </a:lnTo>
                <a:close/>
              </a:path>
              <a:path w="119379" h="163194">
                <a:moveTo>
                  <a:pt x="97180" y="26555"/>
                </a:moveTo>
                <a:lnTo>
                  <a:pt x="98364" y="27527"/>
                </a:lnTo>
                <a:lnTo>
                  <a:pt x="98206" y="27037"/>
                </a:lnTo>
                <a:lnTo>
                  <a:pt x="97180" y="26555"/>
                </a:lnTo>
                <a:close/>
              </a:path>
              <a:path w="119379" h="163194">
                <a:moveTo>
                  <a:pt x="51954" y="0"/>
                </a:moveTo>
                <a:lnTo>
                  <a:pt x="0" y="0"/>
                </a:lnTo>
                <a:lnTo>
                  <a:pt x="26593" y="1054"/>
                </a:lnTo>
                <a:lnTo>
                  <a:pt x="49706" y="4228"/>
                </a:lnTo>
                <a:lnTo>
                  <a:pt x="97180" y="26555"/>
                </a:lnTo>
                <a:lnTo>
                  <a:pt x="71194" y="5206"/>
                </a:lnTo>
                <a:lnTo>
                  <a:pt x="51954" y="0"/>
                </a:lnTo>
                <a:close/>
              </a:path>
            </a:pathLst>
          </a:custGeom>
          <a:solidFill>
            <a:srgbClr val="D1D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4587" y="5873880"/>
            <a:ext cx="36715" cy="49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66236" y="6335419"/>
            <a:ext cx="35976" cy="429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0819" y="5910609"/>
            <a:ext cx="1286888" cy="54468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7189" y="5144843"/>
            <a:ext cx="1846152" cy="685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21956" y="6182191"/>
            <a:ext cx="367878" cy="326585"/>
          </a:xfrm>
          <a:custGeom>
            <a:avLst/>
            <a:gdLst/>
            <a:ahLst/>
            <a:cxnLst/>
            <a:rect l="l" t="t" r="r" b="b"/>
            <a:pathLst>
              <a:path w="808989" h="718184">
                <a:moveTo>
                  <a:pt x="150846" y="0"/>
                </a:moveTo>
                <a:lnTo>
                  <a:pt x="103184" y="7645"/>
                </a:lnTo>
                <a:lnTo>
                  <a:pt x="61771" y="28929"/>
                </a:lnTo>
                <a:lnTo>
                  <a:pt x="29120" y="61377"/>
                </a:lnTo>
                <a:lnTo>
                  <a:pt x="7696" y="102524"/>
                </a:lnTo>
                <a:lnTo>
                  <a:pt x="0" y="149868"/>
                </a:lnTo>
                <a:lnTo>
                  <a:pt x="7289" y="195968"/>
                </a:lnTo>
                <a:lnTo>
                  <a:pt x="27621" y="236214"/>
                </a:lnTo>
                <a:lnTo>
                  <a:pt x="58697" y="268369"/>
                </a:lnTo>
                <a:lnTo>
                  <a:pt x="98244" y="290174"/>
                </a:lnTo>
                <a:lnTo>
                  <a:pt x="143976" y="299382"/>
                </a:lnTo>
                <a:lnTo>
                  <a:pt x="143976" y="717760"/>
                </a:lnTo>
                <a:lnTo>
                  <a:pt x="692284" y="717760"/>
                </a:lnTo>
                <a:lnTo>
                  <a:pt x="692284" y="295737"/>
                </a:lnTo>
                <a:lnTo>
                  <a:pt x="738651" y="276421"/>
                </a:lnTo>
                <a:lnTo>
                  <a:pt x="775582" y="243668"/>
                </a:lnTo>
                <a:lnTo>
                  <a:pt x="799990" y="200477"/>
                </a:lnTo>
                <a:lnTo>
                  <a:pt x="808817" y="149868"/>
                </a:lnTo>
                <a:lnTo>
                  <a:pt x="801121" y="102524"/>
                </a:lnTo>
                <a:lnTo>
                  <a:pt x="779722" y="61377"/>
                </a:lnTo>
                <a:lnTo>
                  <a:pt x="747071" y="28929"/>
                </a:lnTo>
                <a:lnTo>
                  <a:pt x="718712" y="14350"/>
                </a:lnTo>
                <a:lnTo>
                  <a:pt x="593963" y="14350"/>
                </a:lnTo>
                <a:lnTo>
                  <a:pt x="591678" y="9372"/>
                </a:lnTo>
                <a:lnTo>
                  <a:pt x="202953" y="9372"/>
                </a:lnTo>
                <a:lnTo>
                  <a:pt x="190533" y="5422"/>
                </a:lnTo>
                <a:lnTo>
                  <a:pt x="177681" y="2476"/>
                </a:lnTo>
                <a:lnTo>
                  <a:pt x="164422" y="634"/>
                </a:lnTo>
                <a:lnTo>
                  <a:pt x="150846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92060" y="6182191"/>
            <a:ext cx="56885" cy="6641"/>
          </a:xfrm>
          <a:custGeom>
            <a:avLst/>
            <a:gdLst/>
            <a:ahLst/>
            <a:cxnLst/>
            <a:rect l="l" t="t" r="r" b="b"/>
            <a:pathLst>
              <a:path w="125095" h="14605">
                <a:moveTo>
                  <a:pt x="64019" y="0"/>
                </a:moveTo>
                <a:lnTo>
                  <a:pt x="47103" y="965"/>
                </a:lnTo>
                <a:lnTo>
                  <a:pt x="30758" y="3759"/>
                </a:lnTo>
                <a:lnTo>
                  <a:pt x="15036" y="8267"/>
                </a:lnTo>
                <a:lnTo>
                  <a:pt x="0" y="14350"/>
                </a:lnTo>
                <a:lnTo>
                  <a:pt x="124748" y="14350"/>
                </a:lnTo>
                <a:lnTo>
                  <a:pt x="111693" y="7645"/>
                </a:lnTo>
                <a:lnTo>
                  <a:pt x="64019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14247" y="6123361"/>
            <a:ext cx="177009" cy="63238"/>
          </a:xfrm>
          <a:custGeom>
            <a:avLst/>
            <a:gdLst/>
            <a:ahLst/>
            <a:cxnLst/>
            <a:rect l="l" t="t" r="r" b="b"/>
            <a:pathLst>
              <a:path w="389254" h="139065">
                <a:moveTo>
                  <a:pt x="194673" y="0"/>
                </a:moveTo>
                <a:lnTo>
                  <a:pt x="142325" y="6692"/>
                </a:lnTo>
                <a:lnTo>
                  <a:pt x="94993" y="25615"/>
                </a:lnTo>
                <a:lnTo>
                  <a:pt x="54367" y="55078"/>
                </a:lnTo>
                <a:lnTo>
                  <a:pt x="22148" y="93355"/>
                </a:lnTo>
                <a:lnTo>
                  <a:pt x="0" y="138743"/>
                </a:lnTo>
                <a:lnTo>
                  <a:pt x="388737" y="138743"/>
                </a:lnTo>
                <a:lnTo>
                  <a:pt x="369484" y="96809"/>
                </a:lnTo>
                <a:lnTo>
                  <a:pt x="337265" y="57173"/>
                </a:lnTo>
                <a:lnTo>
                  <a:pt x="296169" y="26618"/>
                </a:lnTo>
                <a:lnTo>
                  <a:pt x="248024" y="6959"/>
                </a:lnTo>
                <a:lnTo>
                  <a:pt x="194673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22309" y="6123701"/>
            <a:ext cx="367878" cy="385492"/>
          </a:xfrm>
          <a:custGeom>
            <a:avLst/>
            <a:gdLst/>
            <a:ahLst/>
            <a:cxnLst/>
            <a:rect l="l" t="t" r="r" b="b"/>
            <a:pathLst>
              <a:path w="808989" h="847725">
                <a:moveTo>
                  <a:pt x="808804" y="279253"/>
                </a:moveTo>
                <a:lnTo>
                  <a:pt x="801121" y="231896"/>
                </a:lnTo>
                <a:lnTo>
                  <a:pt x="779709" y="190761"/>
                </a:lnTo>
                <a:lnTo>
                  <a:pt x="747058" y="158314"/>
                </a:lnTo>
                <a:lnTo>
                  <a:pt x="705657" y="137029"/>
                </a:lnTo>
                <a:lnTo>
                  <a:pt x="657970" y="129384"/>
                </a:lnTo>
                <a:lnTo>
                  <a:pt x="641054" y="130349"/>
                </a:lnTo>
                <a:lnTo>
                  <a:pt x="624709" y="133143"/>
                </a:lnTo>
                <a:lnTo>
                  <a:pt x="609000" y="137651"/>
                </a:lnTo>
                <a:lnTo>
                  <a:pt x="593963" y="143734"/>
                </a:lnTo>
                <a:lnTo>
                  <a:pt x="572425" y="96822"/>
                </a:lnTo>
                <a:lnTo>
                  <a:pt x="540193" y="57186"/>
                </a:lnTo>
                <a:lnTo>
                  <a:pt x="499097" y="26618"/>
                </a:lnTo>
                <a:lnTo>
                  <a:pt x="450965" y="6959"/>
                </a:lnTo>
                <a:lnTo>
                  <a:pt x="397614" y="0"/>
                </a:lnTo>
                <a:lnTo>
                  <a:pt x="345266" y="6692"/>
                </a:lnTo>
                <a:lnTo>
                  <a:pt x="297934" y="25627"/>
                </a:lnTo>
                <a:lnTo>
                  <a:pt x="257308" y="55091"/>
                </a:lnTo>
                <a:lnTo>
                  <a:pt x="225089" y="93368"/>
                </a:lnTo>
                <a:lnTo>
                  <a:pt x="202940" y="138756"/>
                </a:lnTo>
                <a:lnTo>
                  <a:pt x="190533" y="134807"/>
                </a:lnTo>
                <a:lnTo>
                  <a:pt x="177668" y="131860"/>
                </a:lnTo>
                <a:lnTo>
                  <a:pt x="164422" y="130019"/>
                </a:lnTo>
                <a:lnTo>
                  <a:pt x="150834" y="129384"/>
                </a:lnTo>
                <a:lnTo>
                  <a:pt x="103172" y="137029"/>
                </a:lnTo>
                <a:lnTo>
                  <a:pt x="61771" y="158314"/>
                </a:lnTo>
                <a:lnTo>
                  <a:pt x="29107" y="190761"/>
                </a:lnTo>
                <a:lnTo>
                  <a:pt x="7696" y="231896"/>
                </a:lnTo>
                <a:lnTo>
                  <a:pt x="0" y="279253"/>
                </a:lnTo>
                <a:lnTo>
                  <a:pt x="7276" y="325353"/>
                </a:lnTo>
                <a:lnTo>
                  <a:pt x="27609" y="365598"/>
                </a:lnTo>
                <a:lnTo>
                  <a:pt x="58697" y="397753"/>
                </a:lnTo>
                <a:lnTo>
                  <a:pt x="98244" y="419559"/>
                </a:lnTo>
                <a:lnTo>
                  <a:pt x="143963" y="428766"/>
                </a:lnTo>
                <a:lnTo>
                  <a:pt x="143963" y="847132"/>
                </a:lnTo>
                <a:lnTo>
                  <a:pt x="692272" y="847132"/>
                </a:lnTo>
                <a:lnTo>
                  <a:pt x="692272" y="425109"/>
                </a:lnTo>
                <a:lnTo>
                  <a:pt x="738638" y="405805"/>
                </a:lnTo>
                <a:lnTo>
                  <a:pt x="775569" y="373053"/>
                </a:lnTo>
                <a:lnTo>
                  <a:pt x="799978" y="329861"/>
                </a:lnTo>
                <a:lnTo>
                  <a:pt x="808804" y="279253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04707" y="6312554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21"/>
                </a:lnTo>
                <a:lnTo>
                  <a:pt x="31495" y="8953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205054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33"/>
                </a:lnTo>
                <a:lnTo>
                  <a:pt x="31495" y="8965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978096" y="6312553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0" y="9677"/>
                </a:lnTo>
                <a:lnTo>
                  <a:pt x="20154" y="10528"/>
                </a:lnTo>
                <a:lnTo>
                  <a:pt x="38492" y="8953"/>
                </a:lnTo>
                <a:lnTo>
                  <a:pt x="55078" y="5321"/>
                </a:lnTo>
                <a:lnTo>
                  <a:pt x="69975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78442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55091" y="5333"/>
                </a:lnTo>
                <a:lnTo>
                  <a:pt x="38505" y="8965"/>
                </a:lnTo>
                <a:lnTo>
                  <a:pt x="20167" y="10528"/>
                </a:lnTo>
                <a:lnTo>
                  <a:pt x="0" y="9677"/>
                </a:lnTo>
                <a:lnTo>
                  <a:pt x="69975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63121" y="6347100"/>
            <a:ext cx="142069" cy="135139"/>
          </a:xfrm>
          <a:custGeom>
            <a:avLst/>
            <a:gdLst/>
            <a:ahLst/>
            <a:cxnLst/>
            <a:rect l="l" t="t" r="r" b="b"/>
            <a:pathLst>
              <a:path w="312420" h="297180">
                <a:moveTo>
                  <a:pt x="144217" y="0"/>
                </a:moveTo>
                <a:lnTo>
                  <a:pt x="141537" y="0"/>
                </a:lnTo>
                <a:lnTo>
                  <a:pt x="139251" y="1028"/>
                </a:lnTo>
                <a:lnTo>
                  <a:pt x="711" y="161946"/>
                </a:lnTo>
                <a:lnTo>
                  <a:pt x="0" y="164105"/>
                </a:lnTo>
                <a:lnTo>
                  <a:pt x="342" y="168473"/>
                </a:lnTo>
                <a:lnTo>
                  <a:pt x="1371" y="170493"/>
                </a:lnTo>
                <a:lnTo>
                  <a:pt x="149068" y="296283"/>
                </a:lnTo>
                <a:lnTo>
                  <a:pt x="150961" y="296918"/>
                </a:lnTo>
                <a:lnTo>
                  <a:pt x="155164" y="296918"/>
                </a:lnTo>
                <a:lnTo>
                  <a:pt x="157450" y="295953"/>
                </a:lnTo>
                <a:lnTo>
                  <a:pt x="217951" y="225711"/>
                </a:lnTo>
                <a:lnTo>
                  <a:pt x="148840" y="225711"/>
                </a:lnTo>
                <a:lnTo>
                  <a:pt x="146579" y="223781"/>
                </a:lnTo>
                <a:lnTo>
                  <a:pt x="172448" y="193759"/>
                </a:lnTo>
                <a:lnTo>
                  <a:pt x="111299" y="193759"/>
                </a:lnTo>
                <a:lnTo>
                  <a:pt x="109102" y="191879"/>
                </a:lnTo>
                <a:lnTo>
                  <a:pt x="134984" y="161832"/>
                </a:lnTo>
                <a:lnTo>
                  <a:pt x="73759" y="161832"/>
                </a:lnTo>
                <a:lnTo>
                  <a:pt x="71524" y="159927"/>
                </a:lnTo>
                <a:lnTo>
                  <a:pt x="154059" y="64120"/>
                </a:lnTo>
                <a:lnTo>
                  <a:pt x="278503" y="64120"/>
                </a:lnTo>
                <a:lnTo>
                  <a:pt x="275125" y="51827"/>
                </a:lnTo>
                <a:lnTo>
                  <a:pt x="311954" y="9054"/>
                </a:lnTo>
                <a:lnTo>
                  <a:pt x="224822" y="9054"/>
                </a:lnTo>
                <a:lnTo>
                  <a:pt x="144827" y="50"/>
                </a:lnTo>
                <a:lnTo>
                  <a:pt x="144217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96662" y="6376260"/>
            <a:ext cx="101559" cy="7347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65362" y="6255031"/>
            <a:ext cx="95290" cy="96445"/>
          </a:xfrm>
          <a:custGeom>
            <a:avLst/>
            <a:gdLst/>
            <a:ahLst/>
            <a:cxnLst/>
            <a:rect l="l" t="t" r="r" b="b"/>
            <a:pathLst>
              <a:path w="209550" h="212090">
                <a:moveTo>
                  <a:pt x="155850" y="0"/>
                </a:moveTo>
                <a:lnTo>
                  <a:pt x="74001" y="95044"/>
                </a:lnTo>
                <a:lnTo>
                  <a:pt x="71626" y="102321"/>
                </a:lnTo>
                <a:lnTo>
                  <a:pt x="72578" y="114449"/>
                </a:lnTo>
                <a:lnTo>
                  <a:pt x="74051" y="118830"/>
                </a:lnTo>
                <a:lnTo>
                  <a:pt x="76502" y="122653"/>
                </a:lnTo>
                <a:lnTo>
                  <a:pt x="0" y="211525"/>
                </a:lnTo>
                <a:lnTo>
                  <a:pt x="87119" y="211525"/>
                </a:lnTo>
                <a:lnTo>
                  <a:pt x="127276" y="164892"/>
                </a:lnTo>
                <a:lnTo>
                  <a:pt x="148052" y="164892"/>
                </a:lnTo>
                <a:lnTo>
                  <a:pt x="150630" y="164041"/>
                </a:lnTo>
                <a:lnTo>
                  <a:pt x="156218" y="160727"/>
                </a:lnTo>
                <a:lnTo>
                  <a:pt x="161031" y="156244"/>
                </a:lnTo>
                <a:lnTo>
                  <a:pt x="209430" y="100035"/>
                </a:lnTo>
                <a:lnTo>
                  <a:pt x="15585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58969" y="6343590"/>
            <a:ext cx="114637" cy="142935"/>
          </a:xfrm>
          <a:custGeom>
            <a:avLst/>
            <a:gdLst/>
            <a:ahLst/>
            <a:cxnLst/>
            <a:rect l="l" t="t" r="r" b="b"/>
            <a:pathLst>
              <a:path w="252095" h="314325">
                <a:moveTo>
                  <a:pt x="153234" y="0"/>
                </a:moveTo>
                <a:lnTo>
                  <a:pt x="147862" y="0"/>
                </a:lnTo>
                <a:lnTo>
                  <a:pt x="143290" y="2070"/>
                </a:lnTo>
                <a:lnTo>
                  <a:pt x="1422" y="166759"/>
                </a:lnTo>
                <a:lnTo>
                  <a:pt x="0" y="171077"/>
                </a:lnTo>
                <a:lnTo>
                  <a:pt x="673" y="179827"/>
                </a:lnTo>
                <a:lnTo>
                  <a:pt x="2743" y="183878"/>
                </a:lnTo>
                <a:lnTo>
                  <a:pt x="154009" y="312627"/>
                </a:lnTo>
                <a:lnTo>
                  <a:pt x="157806" y="313910"/>
                </a:lnTo>
                <a:lnTo>
                  <a:pt x="166213" y="313910"/>
                </a:lnTo>
                <a:lnTo>
                  <a:pt x="170810" y="311967"/>
                </a:lnTo>
                <a:lnTo>
                  <a:pt x="183332" y="297439"/>
                </a:lnTo>
                <a:lnTo>
                  <a:pt x="161590" y="297439"/>
                </a:lnTo>
                <a:lnTo>
                  <a:pt x="16763" y="174176"/>
                </a:lnTo>
                <a:lnTo>
                  <a:pt x="152624" y="16471"/>
                </a:lnTo>
                <a:lnTo>
                  <a:pt x="245307" y="16471"/>
                </a:lnTo>
                <a:lnTo>
                  <a:pt x="252063" y="8635"/>
                </a:lnTo>
                <a:lnTo>
                  <a:pt x="230321" y="8635"/>
                </a:lnTo>
                <a:lnTo>
                  <a:pt x="153843" y="38"/>
                </a:lnTo>
                <a:lnTo>
                  <a:pt x="15323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32450" y="6325561"/>
            <a:ext cx="110306" cy="153330"/>
          </a:xfrm>
          <a:custGeom>
            <a:avLst/>
            <a:gdLst/>
            <a:ahLst/>
            <a:cxnLst/>
            <a:rect l="l" t="t" r="r" b="b"/>
            <a:pathLst>
              <a:path w="242570" h="337184">
                <a:moveTo>
                  <a:pt x="197657" y="0"/>
                </a:moveTo>
                <a:lnTo>
                  <a:pt x="113433" y="97749"/>
                </a:lnTo>
                <a:lnTo>
                  <a:pt x="135899" y="179382"/>
                </a:lnTo>
                <a:lnTo>
                  <a:pt x="0" y="337087"/>
                </a:lnTo>
                <a:lnTo>
                  <a:pt x="21741" y="337087"/>
                </a:lnTo>
                <a:lnTo>
                  <a:pt x="151951" y="185974"/>
                </a:lnTo>
                <a:lnTo>
                  <a:pt x="153234" y="180297"/>
                </a:lnTo>
                <a:lnTo>
                  <a:pt x="131644" y="101851"/>
                </a:lnTo>
                <a:lnTo>
                  <a:pt x="202521" y="19582"/>
                </a:lnTo>
                <a:lnTo>
                  <a:pt x="239744" y="6984"/>
                </a:lnTo>
                <a:lnTo>
                  <a:pt x="242398" y="3911"/>
                </a:lnTo>
                <a:lnTo>
                  <a:pt x="205963" y="3911"/>
                </a:lnTo>
                <a:lnTo>
                  <a:pt x="201518" y="2616"/>
                </a:lnTo>
                <a:lnTo>
                  <a:pt x="197657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90079" y="6371282"/>
            <a:ext cx="83437" cy="84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28373" y="6351081"/>
            <a:ext cx="42159" cy="4331"/>
          </a:xfrm>
          <a:custGeom>
            <a:avLst/>
            <a:gdLst/>
            <a:ahLst/>
            <a:cxnLst/>
            <a:rect l="l" t="t" r="r" b="b"/>
            <a:pathLst>
              <a:path w="92710" h="9525">
                <a:moveTo>
                  <a:pt x="92682" y="0"/>
                </a:moveTo>
                <a:lnTo>
                  <a:pt x="0" y="0"/>
                </a:lnTo>
                <a:lnTo>
                  <a:pt x="84503" y="9499"/>
                </a:lnTo>
                <a:lnTo>
                  <a:pt x="9268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63704" y="6251566"/>
            <a:ext cx="74500" cy="96156"/>
          </a:xfrm>
          <a:custGeom>
            <a:avLst/>
            <a:gdLst/>
            <a:ahLst/>
            <a:cxnLst/>
            <a:rect l="l" t="t" r="r" b="b"/>
            <a:pathLst>
              <a:path w="163829" h="211455">
                <a:moveTo>
                  <a:pt x="155444" y="0"/>
                </a:moveTo>
                <a:lnTo>
                  <a:pt x="76261" y="91894"/>
                </a:lnTo>
                <a:lnTo>
                  <a:pt x="67574" y="118424"/>
                </a:lnTo>
                <a:lnTo>
                  <a:pt x="67867" y="122285"/>
                </a:lnTo>
                <a:lnTo>
                  <a:pt x="68768" y="126006"/>
                </a:lnTo>
                <a:lnTo>
                  <a:pt x="70203" y="129485"/>
                </a:lnTo>
                <a:lnTo>
                  <a:pt x="0" y="211005"/>
                </a:lnTo>
                <a:lnTo>
                  <a:pt x="21729" y="211005"/>
                </a:lnTo>
                <a:lnTo>
                  <a:pt x="90929" y="130679"/>
                </a:lnTo>
                <a:lnTo>
                  <a:pt x="86040" y="124469"/>
                </a:lnTo>
                <a:lnTo>
                  <a:pt x="83995" y="117129"/>
                </a:lnTo>
                <a:lnTo>
                  <a:pt x="84871" y="109560"/>
                </a:lnTo>
                <a:lnTo>
                  <a:pt x="88745" y="102638"/>
                </a:lnTo>
                <a:lnTo>
                  <a:pt x="163787" y="15557"/>
                </a:lnTo>
                <a:lnTo>
                  <a:pt x="15544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330972" y="6297133"/>
            <a:ext cx="31763" cy="30320"/>
          </a:xfrm>
          <a:custGeom>
            <a:avLst/>
            <a:gdLst/>
            <a:ahLst/>
            <a:cxnLst/>
            <a:rect l="l" t="t" r="r" b="b"/>
            <a:pathLst>
              <a:path w="69850" h="66675">
                <a:moveTo>
                  <a:pt x="61212" y="0"/>
                </a:moveTo>
                <a:lnTo>
                  <a:pt x="6210" y="63828"/>
                </a:lnTo>
                <a:lnTo>
                  <a:pt x="0" y="66432"/>
                </a:lnTo>
                <a:lnTo>
                  <a:pt x="25742" y="66432"/>
                </a:lnTo>
                <a:lnTo>
                  <a:pt x="69556" y="15557"/>
                </a:lnTo>
                <a:lnTo>
                  <a:pt x="6121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70403" y="5958773"/>
            <a:ext cx="15882" cy="97023"/>
          </a:xfrm>
          <a:custGeom>
            <a:avLst/>
            <a:gdLst/>
            <a:ahLst/>
            <a:cxnLst/>
            <a:rect l="l" t="t" r="r" b="b"/>
            <a:pathLst>
              <a:path w="34925" h="213359">
                <a:moveTo>
                  <a:pt x="34733" y="212846"/>
                </a:moveTo>
                <a:lnTo>
                  <a:pt x="14426" y="170213"/>
                </a:lnTo>
                <a:lnTo>
                  <a:pt x="2895" y="125574"/>
                </a:lnTo>
                <a:lnTo>
                  <a:pt x="0" y="80147"/>
                </a:lnTo>
                <a:lnTo>
                  <a:pt x="5575" y="35140"/>
                </a:lnTo>
                <a:lnTo>
                  <a:pt x="16827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210944" y="6020796"/>
            <a:ext cx="14726" cy="27143"/>
          </a:xfrm>
          <a:custGeom>
            <a:avLst/>
            <a:gdLst/>
            <a:ahLst/>
            <a:cxnLst/>
            <a:rect l="l" t="t" r="r" b="b"/>
            <a:pathLst>
              <a:path w="32385" h="59690">
                <a:moveTo>
                  <a:pt x="0" y="0"/>
                </a:moveTo>
                <a:lnTo>
                  <a:pt x="0" y="46684"/>
                </a:lnTo>
                <a:lnTo>
                  <a:pt x="31787" y="59231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211291" y="6042626"/>
            <a:ext cx="14726" cy="5486"/>
          </a:xfrm>
          <a:custGeom>
            <a:avLst/>
            <a:gdLst/>
            <a:ahLst/>
            <a:cxnLst/>
            <a:rect l="l" t="t" r="r" b="b"/>
            <a:pathLst>
              <a:path w="32385" h="12065">
                <a:moveTo>
                  <a:pt x="0" y="0"/>
                </a:moveTo>
                <a:lnTo>
                  <a:pt x="31787" y="1195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62" y="5148307"/>
            <a:ext cx="900925" cy="1708292"/>
          </a:xfrm>
          <a:custGeom>
            <a:avLst/>
            <a:gdLst/>
            <a:ahLst/>
            <a:cxnLst/>
            <a:rect l="l" t="t" r="r" b="b"/>
            <a:pathLst>
              <a:path w="1981200" h="3756659">
                <a:moveTo>
                  <a:pt x="322267" y="0"/>
                </a:moveTo>
                <a:lnTo>
                  <a:pt x="0" y="537196"/>
                </a:lnTo>
                <a:lnTo>
                  <a:pt x="0" y="3756323"/>
                </a:lnTo>
                <a:lnTo>
                  <a:pt x="1586037" y="3756323"/>
                </a:lnTo>
                <a:lnTo>
                  <a:pt x="1980819" y="3098226"/>
                </a:lnTo>
                <a:lnTo>
                  <a:pt x="322267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23069" y="6557874"/>
            <a:ext cx="1777594" cy="298576"/>
          </a:xfrm>
          <a:custGeom>
            <a:avLst/>
            <a:gdLst/>
            <a:ahLst/>
            <a:cxnLst/>
            <a:rect l="l" t="t" r="r" b="b"/>
            <a:pathLst>
              <a:path w="3909060" h="656590">
                <a:moveTo>
                  <a:pt x="394680" y="0"/>
                </a:moveTo>
                <a:lnTo>
                  <a:pt x="0" y="656522"/>
                </a:lnTo>
                <a:lnTo>
                  <a:pt x="3518420" y="656522"/>
                </a:lnTo>
                <a:lnTo>
                  <a:pt x="3908440" y="7734"/>
                </a:lnTo>
                <a:lnTo>
                  <a:pt x="394680" y="0"/>
                </a:lnTo>
                <a:close/>
              </a:path>
            </a:pathLst>
          </a:custGeom>
          <a:solidFill>
            <a:srgbClr val="FBB1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47185" y="5148308"/>
            <a:ext cx="2353377" cy="1412892"/>
          </a:xfrm>
          <a:custGeom>
            <a:avLst/>
            <a:gdLst/>
            <a:ahLst/>
            <a:cxnLst/>
            <a:rect l="l" t="t" r="r" b="b"/>
            <a:pathLst>
              <a:path w="5175250" h="3107055">
                <a:moveTo>
                  <a:pt x="0" y="0"/>
                </a:moveTo>
                <a:lnTo>
                  <a:pt x="1660584" y="3099178"/>
                </a:lnTo>
                <a:lnTo>
                  <a:pt x="5175004" y="3106912"/>
                </a:lnTo>
                <a:lnTo>
                  <a:pt x="5160705" y="3080218"/>
                </a:lnTo>
                <a:lnTo>
                  <a:pt x="5130517" y="3080218"/>
                </a:lnTo>
                <a:lnTo>
                  <a:pt x="1676522" y="3072623"/>
                </a:lnTo>
                <a:lnTo>
                  <a:pt x="44486" y="26694"/>
                </a:lnTo>
                <a:lnTo>
                  <a:pt x="3524516" y="26694"/>
                </a:lnTo>
                <a:lnTo>
                  <a:pt x="3514356" y="7746"/>
                </a:lnTo>
                <a:lnTo>
                  <a:pt x="0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67415" y="5160447"/>
            <a:ext cx="2326811" cy="1388637"/>
          </a:xfrm>
          <a:custGeom>
            <a:avLst/>
            <a:gdLst/>
            <a:ahLst/>
            <a:cxnLst/>
            <a:rect l="l" t="t" r="r" b="b"/>
            <a:pathLst>
              <a:path w="5116830" h="3053715">
                <a:moveTo>
                  <a:pt x="3480029" y="0"/>
                </a:moveTo>
                <a:lnTo>
                  <a:pt x="0" y="0"/>
                </a:lnTo>
                <a:lnTo>
                  <a:pt x="3453931" y="7619"/>
                </a:lnTo>
                <a:lnTo>
                  <a:pt x="5086043" y="3053523"/>
                </a:lnTo>
                <a:lnTo>
                  <a:pt x="5116218" y="3053523"/>
                </a:lnTo>
                <a:lnTo>
                  <a:pt x="3480029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42335" y="2680530"/>
            <a:ext cx="196644" cy="263058"/>
          </a:xfrm>
          <a:custGeom>
            <a:avLst/>
            <a:gdLst/>
            <a:ahLst/>
            <a:cxnLst/>
            <a:rect l="l" t="t" r="r" b="b"/>
            <a:pathLst>
              <a:path w="432435" h="578485">
                <a:moveTo>
                  <a:pt x="265156" y="0"/>
                </a:moveTo>
                <a:lnTo>
                  <a:pt x="210166" y="4495"/>
                </a:lnTo>
                <a:lnTo>
                  <a:pt x="162416" y="17271"/>
                </a:lnTo>
                <a:lnTo>
                  <a:pt x="121561" y="37248"/>
                </a:lnTo>
                <a:lnTo>
                  <a:pt x="87259" y="63371"/>
                </a:lnTo>
                <a:lnTo>
                  <a:pt x="59180" y="94574"/>
                </a:lnTo>
                <a:lnTo>
                  <a:pt x="36956" y="129765"/>
                </a:lnTo>
                <a:lnTo>
                  <a:pt x="20281" y="167902"/>
                </a:lnTo>
                <a:lnTo>
                  <a:pt x="8788" y="207906"/>
                </a:lnTo>
                <a:lnTo>
                  <a:pt x="2133" y="248710"/>
                </a:lnTo>
                <a:lnTo>
                  <a:pt x="0" y="289247"/>
                </a:lnTo>
                <a:lnTo>
                  <a:pt x="2133" y="329772"/>
                </a:lnTo>
                <a:lnTo>
                  <a:pt x="8788" y="370563"/>
                </a:lnTo>
                <a:lnTo>
                  <a:pt x="20281" y="410567"/>
                </a:lnTo>
                <a:lnTo>
                  <a:pt x="36956" y="448705"/>
                </a:lnTo>
                <a:lnTo>
                  <a:pt x="59180" y="483908"/>
                </a:lnTo>
                <a:lnTo>
                  <a:pt x="87259" y="515098"/>
                </a:lnTo>
                <a:lnTo>
                  <a:pt x="121561" y="541234"/>
                </a:lnTo>
                <a:lnTo>
                  <a:pt x="162416" y="561211"/>
                </a:lnTo>
                <a:lnTo>
                  <a:pt x="210166" y="573987"/>
                </a:lnTo>
                <a:lnTo>
                  <a:pt x="265156" y="578483"/>
                </a:lnTo>
                <a:lnTo>
                  <a:pt x="320146" y="573987"/>
                </a:lnTo>
                <a:lnTo>
                  <a:pt x="367909" y="561211"/>
                </a:lnTo>
                <a:lnTo>
                  <a:pt x="408764" y="541234"/>
                </a:lnTo>
                <a:lnTo>
                  <a:pt x="432004" y="523531"/>
                </a:lnTo>
                <a:lnTo>
                  <a:pt x="265156" y="523531"/>
                </a:lnTo>
                <a:lnTo>
                  <a:pt x="218447" y="517905"/>
                </a:lnTo>
                <a:lnTo>
                  <a:pt x="177046" y="501599"/>
                </a:lnTo>
                <a:lnTo>
                  <a:pt x="141626" y="475450"/>
                </a:lnTo>
                <a:lnTo>
                  <a:pt x="112874" y="440297"/>
                </a:lnTo>
                <a:lnTo>
                  <a:pt x="91488" y="396991"/>
                </a:lnTo>
                <a:lnTo>
                  <a:pt x="78153" y="346358"/>
                </a:lnTo>
                <a:lnTo>
                  <a:pt x="73556" y="289247"/>
                </a:lnTo>
                <a:lnTo>
                  <a:pt x="78153" y="232137"/>
                </a:lnTo>
                <a:lnTo>
                  <a:pt x="91488" y="181503"/>
                </a:lnTo>
                <a:lnTo>
                  <a:pt x="112874" y="138185"/>
                </a:lnTo>
                <a:lnTo>
                  <a:pt x="141626" y="103019"/>
                </a:lnTo>
                <a:lnTo>
                  <a:pt x="177046" y="76871"/>
                </a:lnTo>
                <a:lnTo>
                  <a:pt x="218447" y="60552"/>
                </a:lnTo>
                <a:lnTo>
                  <a:pt x="265156" y="54938"/>
                </a:lnTo>
                <a:lnTo>
                  <a:pt x="431979" y="54938"/>
                </a:lnTo>
                <a:lnTo>
                  <a:pt x="408764" y="37248"/>
                </a:lnTo>
                <a:lnTo>
                  <a:pt x="367909" y="17271"/>
                </a:lnTo>
                <a:lnTo>
                  <a:pt x="320146" y="4495"/>
                </a:lnTo>
                <a:lnTo>
                  <a:pt x="26515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262918" y="2705512"/>
            <a:ext cx="120701" cy="213103"/>
          </a:xfrm>
          <a:custGeom>
            <a:avLst/>
            <a:gdLst/>
            <a:ahLst/>
            <a:cxnLst/>
            <a:rect l="l" t="t" r="r" b="b"/>
            <a:pathLst>
              <a:path w="265430" h="468629">
                <a:moveTo>
                  <a:pt x="166822" y="0"/>
                </a:moveTo>
                <a:lnTo>
                  <a:pt x="0" y="0"/>
                </a:lnTo>
                <a:lnTo>
                  <a:pt x="46696" y="5625"/>
                </a:lnTo>
                <a:lnTo>
                  <a:pt x="88110" y="21932"/>
                </a:lnTo>
                <a:lnTo>
                  <a:pt x="123529" y="48093"/>
                </a:lnTo>
                <a:lnTo>
                  <a:pt x="152281" y="83246"/>
                </a:lnTo>
                <a:lnTo>
                  <a:pt x="173680" y="126565"/>
                </a:lnTo>
                <a:lnTo>
                  <a:pt x="187028" y="177198"/>
                </a:lnTo>
                <a:lnTo>
                  <a:pt x="191625" y="234309"/>
                </a:lnTo>
                <a:lnTo>
                  <a:pt x="187028" y="291419"/>
                </a:lnTo>
                <a:lnTo>
                  <a:pt x="173680" y="342053"/>
                </a:lnTo>
                <a:lnTo>
                  <a:pt x="152281" y="385371"/>
                </a:lnTo>
                <a:lnTo>
                  <a:pt x="123529" y="420524"/>
                </a:lnTo>
                <a:lnTo>
                  <a:pt x="88110" y="446673"/>
                </a:lnTo>
                <a:lnTo>
                  <a:pt x="46696" y="462966"/>
                </a:lnTo>
                <a:lnTo>
                  <a:pt x="0" y="468592"/>
                </a:lnTo>
                <a:lnTo>
                  <a:pt x="166848" y="468592"/>
                </a:lnTo>
                <a:lnTo>
                  <a:pt x="206001" y="428969"/>
                </a:lnTo>
                <a:lnTo>
                  <a:pt x="228213" y="393766"/>
                </a:lnTo>
                <a:lnTo>
                  <a:pt x="244900" y="355641"/>
                </a:lnTo>
                <a:lnTo>
                  <a:pt x="256393" y="315637"/>
                </a:lnTo>
                <a:lnTo>
                  <a:pt x="263035" y="274833"/>
                </a:lnTo>
                <a:lnTo>
                  <a:pt x="265181" y="234309"/>
                </a:lnTo>
                <a:lnTo>
                  <a:pt x="263035" y="193771"/>
                </a:lnTo>
                <a:lnTo>
                  <a:pt x="256393" y="152980"/>
                </a:lnTo>
                <a:lnTo>
                  <a:pt x="244900" y="112976"/>
                </a:lnTo>
                <a:lnTo>
                  <a:pt x="228213" y="74839"/>
                </a:lnTo>
                <a:lnTo>
                  <a:pt x="206001" y="39635"/>
                </a:lnTo>
                <a:lnTo>
                  <a:pt x="177909" y="8445"/>
                </a:lnTo>
                <a:lnTo>
                  <a:pt x="16682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413299" y="2685115"/>
            <a:ext cx="58329" cy="251797"/>
          </a:xfrm>
          <a:custGeom>
            <a:avLst/>
            <a:gdLst/>
            <a:ahLst/>
            <a:cxnLst/>
            <a:rect l="l" t="t" r="r" b="b"/>
            <a:pathLst>
              <a:path w="128269" h="553720">
                <a:moveTo>
                  <a:pt x="62368" y="0"/>
                </a:moveTo>
                <a:lnTo>
                  <a:pt x="0" y="0"/>
                </a:lnTo>
                <a:lnTo>
                  <a:pt x="63" y="553439"/>
                </a:lnTo>
                <a:lnTo>
                  <a:pt x="66838" y="553439"/>
                </a:lnTo>
                <a:lnTo>
                  <a:pt x="66736" y="276484"/>
                </a:lnTo>
                <a:lnTo>
                  <a:pt x="68768" y="231985"/>
                </a:lnTo>
                <a:lnTo>
                  <a:pt x="75715" y="187523"/>
                </a:lnTo>
                <a:lnTo>
                  <a:pt x="88961" y="145576"/>
                </a:lnTo>
                <a:lnTo>
                  <a:pt x="109903" y="108645"/>
                </a:lnTo>
                <a:lnTo>
                  <a:pt x="128101" y="90790"/>
                </a:lnTo>
                <a:lnTo>
                  <a:pt x="62368" y="90790"/>
                </a:lnTo>
                <a:lnTo>
                  <a:pt x="6236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441660" y="2679144"/>
            <a:ext cx="88649" cy="47356"/>
          </a:xfrm>
          <a:custGeom>
            <a:avLst/>
            <a:gdLst/>
            <a:ahLst/>
            <a:cxnLst/>
            <a:rect l="l" t="t" r="r" b="b"/>
            <a:pathLst>
              <a:path w="194945" h="104139">
                <a:moveTo>
                  <a:pt x="187155" y="0"/>
                </a:moveTo>
                <a:lnTo>
                  <a:pt x="135149" y="4203"/>
                </a:lnTo>
                <a:lnTo>
                  <a:pt x="90358" y="16763"/>
                </a:lnTo>
                <a:lnTo>
                  <a:pt x="52868" y="37603"/>
                </a:lnTo>
                <a:lnTo>
                  <a:pt x="22732" y="66686"/>
                </a:lnTo>
                <a:lnTo>
                  <a:pt x="0" y="103921"/>
                </a:lnTo>
                <a:lnTo>
                  <a:pt x="65733" y="103921"/>
                </a:lnTo>
                <a:lnTo>
                  <a:pt x="77569" y="92313"/>
                </a:lnTo>
                <a:lnTo>
                  <a:pt x="118081" y="72819"/>
                </a:lnTo>
                <a:lnTo>
                  <a:pt x="170467" y="65771"/>
                </a:lnTo>
                <a:lnTo>
                  <a:pt x="191447" y="65771"/>
                </a:lnTo>
                <a:lnTo>
                  <a:pt x="191574" y="64590"/>
                </a:lnTo>
                <a:lnTo>
                  <a:pt x="194914" y="38"/>
                </a:lnTo>
                <a:lnTo>
                  <a:pt x="18715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888490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65" y="0"/>
                </a:moveTo>
                <a:lnTo>
                  <a:pt x="0" y="120100"/>
                </a:lnTo>
                <a:lnTo>
                  <a:pt x="41820" y="129841"/>
                </a:lnTo>
                <a:lnTo>
                  <a:pt x="84503" y="137410"/>
                </a:lnTo>
                <a:lnTo>
                  <a:pt x="127631" y="142338"/>
                </a:lnTo>
                <a:lnTo>
                  <a:pt x="170772" y="144090"/>
                </a:lnTo>
                <a:lnTo>
                  <a:pt x="216364" y="141576"/>
                </a:lnTo>
                <a:lnTo>
                  <a:pt x="260343" y="133854"/>
                </a:lnTo>
                <a:lnTo>
                  <a:pt x="301363" y="120596"/>
                </a:lnTo>
                <a:lnTo>
                  <a:pt x="338014" y="101508"/>
                </a:lnTo>
                <a:lnTo>
                  <a:pt x="368925" y="76274"/>
                </a:lnTo>
                <a:lnTo>
                  <a:pt x="392724" y="44601"/>
                </a:lnTo>
                <a:lnTo>
                  <a:pt x="395696" y="37121"/>
                </a:lnTo>
                <a:lnTo>
                  <a:pt x="157209" y="37121"/>
                </a:lnTo>
                <a:lnTo>
                  <a:pt x="118894" y="34543"/>
                </a:lnTo>
                <a:lnTo>
                  <a:pt x="81404" y="27151"/>
                </a:lnTo>
                <a:lnTo>
                  <a:pt x="44766" y="15455"/>
                </a:lnTo>
                <a:lnTo>
                  <a:pt x="896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85926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17" y="0"/>
                </a:moveTo>
                <a:lnTo>
                  <a:pt x="177211" y="3314"/>
                </a:lnTo>
                <a:lnTo>
                  <a:pt x="130349" y="13436"/>
                </a:lnTo>
                <a:lnTo>
                  <a:pt x="88084" y="30606"/>
                </a:lnTo>
                <a:lnTo>
                  <a:pt x="52170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898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65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44" y="478181"/>
                </a:lnTo>
                <a:lnTo>
                  <a:pt x="162835" y="481267"/>
                </a:lnTo>
                <a:lnTo>
                  <a:pt x="401335" y="481267"/>
                </a:lnTo>
                <a:lnTo>
                  <a:pt x="413641" y="450305"/>
                </a:lnTo>
                <a:lnTo>
                  <a:pt x="419051" y="404814"/>
                </a:lnTo>
                <a:lnTo>
                  <a:pt x="412955" y="355616"/>
                </a:lnTo>
                <a:lnTo>
                  <a:pt x="396242" y="317466"/>
                </a:lnTo>
                <a:lnTo>
                  <a:pt x="371262" y="288524"/>
                </a:lnTo>
                <a:lnTo>
                  <a:pt x="305973" y="250971"/>
                </a:lnTo>
                <a:lnTo>
                  <a:pt x="235972" y="228327"/>
                </a:lnTo>
                <a:lnTo>
                  <a:pt x="205099" y="218015"/>
                </a:lnTo>
                <a:lnTo>
                  <a:pt x="180119" y="205950"/>
                </a:lnTo>
                <a:lnTo>
                  <a:pt x="163406" y="190279"/>
                </a:lnTo>
                <a:lnTo>
                  <a:pt x="157310" y="169185"/>
                </a:lnTo>
                <a:lnTo>
                  <a:pt x="165489" y="139201"/>
                </a:lnTo>
                <a:lnTo>
                  <a:pt x="186507" y="120062"/>
                </a:lnTo>
                <a:lnTo>
                  <a:pt x="215119" y="109915"/>
                </a:lnTo>
                <a:lnTo>
                  <a:pt x="246056" y="106943"/>
                </a:lnTo>
                <a:lnTo>
                  <a:pt x="383073" y="106943"/>
                </a:lnTo>
                <a:lnTo>
                  <a:pt x="390959" y="20776"/>
                </a:lnTo>
                <a:lnTo>
                  <a:pt x="355400" y="13385"/>
                </a:lnTo>
                <a:lnTo>
                  <a:pt x="317809" y="6705"/>
                </a:lnTo>
                <a:lnTo>
                  <a:pt x="275786" y="1866"/>
                </a:lnTo>
                <a:lnTo>
                  <a:pt x="22691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997817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16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19" y="24015"/>
                </a:lnTo>
                <a:lnTo>
                  <a:pt x="137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04136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91" y="0"/>
                </a:moveTo>
                <a:lnTo>
                  <a:pt x="0" y="120100"/>
                </a:lnTo>
                <a:lnTo>
                  <a:pt x="41858" y="129841"/>
                </a:lnTo>
                <a:lnTo>
                  <a:pt x="84541" y="137410"/>
                </a:lnTo>
                <a:lnTo>
                  <a:pt x="127657" y="142338"/>
                </a:lnTo>
                <a:lnTo>
                  <a:pt x="170785" y="144090"/>
                </a:lnTo>
                <a:lnTo>
                  <a:pt x="216377" y="141576"/>
                </a:lnTo>
                <a:lnTo>
                  <a:pt x="260356" y="133854"/>
                </a:lnTo>
                <a:lnTo>
                  <a:pt x="301376" y="120596"/>
                </a:lnTo>
                <a:lnTo>
                  <a:pt x="338027" y="101508"/>
                </a:lnTo>
                <a:lnTo>
                  <a:pt x="368938" y="76274"/>
                </a:lnTo>
                <a:lnTo>
                  <a:pt x="392724" y="44601"/>
                </a:lnTo>
                <a:lnTo>
                  <a:pt x="395709" y="37121"/>
                </a:lnTo>
                <a:lnTo>
                  <a:pt x="157272" y="37121"/>
                </a:lnTo>
                <a:lnTo>
                  <a:pt x="118945" y="34543"/>
                </a:lnTo>
                <a:lnTo>
                  <a:pt x="81443" y="27151"/>
                </a:lnTo>
                <a:lnTo>
                  <a:pt x="44791" y="15455"/>
                </a:lnTo>
                <a:lnTo>
                  <a:pt x="89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01589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81" y="0"/>
                </a:moveTo>
                <a:lnTo>
                  <a:pt x="177249" y="3314"/>
                </a:lnTo>
                <a:lnTo>
                  <a:pt x="130374" y="13436"/>
                </a:lnTo>
                <a:lnTo>
                  <a:pt x="88097" y="30606"/>
                </a:lnTo>
                <a:lnTo>
                  <a:pt x="52182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911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78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57" y="478181"/>
                </a:lnTo>
                <a:lnTo>
                  <a:pt x="162886" y="481267"/>
                </a:lnTo>
                <a:lnTo>
                  <a:pt x="401309" y="481267"/>
                </a:lnTo>
                <a:lnTo>
                  <a:pt x="413628" y="450305"/>
                </a:lnTo>
                <a:lnTo>
                  <a:pt x="419025" y="404814"/>
                </a:lnTo>
                <a:lnTo>
                  <a:pt x="412930" y="355616"/>
                </a:lnTo>
                <a:lnTo>
                  <a:pt x="396217" y="317466"/>
                </a:lnTo>
                <a:lnTo>
                  <a:pt x="371237" y="288524"/>
                </a:lnTo>
                <a:lnTo>
                  <a:pt x="305960" y="250971"/>
                </a:lnTo>
                <a:lnTo>
                  <a:pt x="235947" y="228327"/>
                </a:lnTo>
                <a:lnTo>
                  <a:pt x="205074" y="218015"/>
                </a:lnTo>
                <a:lnTo>
                  <a:pt x="180106" y="205950"/>
                </a:lnTo>
                <a:lnTo>
                  <a:pt x="163394" y="190279"/>
                </a:lnTo>
                <a:lnTo>
                  <a:pt x="157298" y="169185"/>
                </a:lnTo>
                <a:lnTo>
                  <a:pt x="165464" y="139201"/>
                </a:lnTo>
                <a:lnTo>
                  <a:pt x="186482" y="120062"/>
                </a:lnTo>
                <a:lnTo>
                  <a:pt x="215094" y="109915"/>
                </a:lnTo>
                <a:lnTo>
                  <a:pt x="246056" y="106943"/>
                </a:lnTo>
                <a:lnTo>
                  <a:pt x="383060" y="106943"/>
                </a:lnTo>
                <a:lnTo>
                  <a:pt x="390959" y="20776"/>
                </a:lnTo>
                <a:lnTo>
                  <a:pt x="355375" y="13385"/>
                </a:lnTo>
                <a:lnTo>
                  <a:pt x="317796" y="6705"/>
                </a:lnTo>
                <a:lnTo>
                  <a:pt x="275811" y="1866"/>
                </a:lnTo>
                <a:lnTo>
                  <a:pt x="22698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13480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04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07" y="24015"/>
                </a:lnTo>
                <a:lnTo>
                  <a:pt x="13700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109072" y="2544008"/>
            <a:ext cx="148422" cy="392999"/>
          </a:xfrm>
          <a:custGeom>
            <a:avLst/>
            <a:gdLst/>
            <a:ahLst/>
            <a:cxnLst/>
            <a:rect l="l" t="t" r="r" b="b"/>
            <a:pathLst>
              <a:path w="326389" h="864235">
                <a:moveTo>
                  <a:pt x="150783" y="0"/>
                </a:moveTo>
                <a:lnTo>
                  <a:pt x="0" y="45985"/>
                </a:lnTo>
                <a:lnTo>
                  <a:pt x="0" y="863908"/>
                </a:lnTo>
                <a:lnTo>
                  <a:pt x="150783" y="863908"/>
                </a:lnTo>
                <a:lnTo>
                  <a:pt x="150783" y="591246"/>
                </a:lnTo>
                <a:lnTo>
                  <a:pt x="326153" y="591246"/>
                </a:lnTo>
                <a:lnTo>
                  <a:pt x="297210" y="553985"/>
                </a:lnTo>
                <a:lnTo>
                  <a:pt x="320171" y="526922"/>
                </a:lnTo>
                <a:lnTo>
                  <a:pt x="150783" y="526922"/>
                </a:lnTo>
                <a:lnTo>
                  <a:pt x="15078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178667" y="2812869"/>
            <a:ext cx="174987" cy="124166"/>
          </a:xfrm>
          <a:custGeom>
            <a:avLst/>
            <a:gdLst/>
            <a:ahLst/>
            <a:cxnLst/>
            <a:rect l="l" t="t" r="r" b="b"/>
            <a:pathLst>
              <a:path w="384810" h="273050">
                <a:moveTo>
                  <a:pt x="173109" y="0"/>
                </a:moveTo>
                <a:lnTo>
                  <a:pt x="0" y="0"/>
                </a:lnTo>
                <a:lnTo>
                  <a:pt x="193530" y="272649"/>
                </a:lnTo>
                <a:lnTo>
                  <a:pt x="384762" y="272649"/>
                </a:lnTo>
                <a:lnTo>
                  <a:pt x="1731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178662" y="2681436"/>
            <a:ext cx="162859" cy="102220"/>
          </a:xfrm>
          <a:custGeom>
            <a:avLst/>
            <a:gdLst/>
            <a:ahLst/>
            <a:cxnLst/>
            <a:rect l="l" t="t" r="r" b="b"/>
            <a:pathLst>
              <a:path w="358139" h="224789">
                <a:moveTo>
                  <a:pt x="357775" y="0"/>
                </a:moveTo>
                <a:lnTo>
                  <a:pt x="179992" y="0"/>
                </a:lnTo>
                <a:lnTo>
                  <a:pt x="0" y="224708"/>
                </a:lnTo>
                <a:lnTo>
                  <a:pt x="167140" y="224708"/>
                </a:lnTo>
                <a:lnTo>
                  <a:pt x="35777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626050" y="2679254"/>
            <a:ext cx="175565" cy="263058"/>
          </a:xfrm>
          <a:custGeom>
            <a:avLst/>
            <a:gdLst/>
            <a:ahLst/>
            <a:cxnLst/>
            <a:rect l="l" t="t" r="r" b="b"/>
            <a:pathLst>
              <a:path w="386079" h="578485">
                <a:moveTo>
                  <a:pt x="234296" y="0"/>
                </a:moveTo>
                <a:lnTo>
                  <a:pt x="180678" y="5168"/>
                </a:lnTo>
                <a:lnTo>
                  <a:pt x="135569" y="18478"/>
                </a:lnTo>
                <a:lnTo>
                  <a:pt x="98295" y="38861"/>
                </a:lnTo>
                <a:lnTo>
                  <a:pt x="68171" y="65238"/>
                </a:lnTo>
                <a:lnTo>
                  <a:pt x="44537" y="96530"/>
                </a:lnTo>
                <a:lnTo>
                  <a:pt x="26707" y="131670"/>
                </a:lnTo>
                <a:lnTo>
                  <a:pt x="14020" y="169578"/>
                </a:lnTo>
                <a:lnTo>
                  <a:pt x="5778" y="209176"/>
                </a:lnTo>
                <a:lnTo>
                  <a:pt x="1333" y="249408"/>
                </a:lnTo>
                <a:lnTo>
                  <a:pt x="0" y="289184"/>
                </a:lnTo>
                <a:lnTo>
                  <a:pt x="3276" y="346053"/>
                </a:lnTo>
                <a:lnTo>
                  <a:pt x="12928" y="397576"/>
                </a:lnTo>
                <a:lnTo>
                  <a:pt x="28637" y="443383"/>
                </a:lnTo>
                <a:lnTo>
                  <a:pt x="50138" y="483121"/>
                </a:lnTo>
                <a:lnTo>
                  <a:pt x="77137" y="516445"/>
                </a:lnTo>
                <a:lnTo>
                  <a:pt x="109344" y="542974"/>
                </a:lnTo>
                <a:lnTo>
                  <a:pt x="146465" y="562367"/>
                </a:lnTo>
                <a:lnTo>
                  <a:pt x="188234" y="574266"/>
                </a:lnTo>
                <a:lnTo>
                  <a:pt x="234334" y="578317"/>
                </a:lnTo>
                <a:lnTo>
                  <a:pt x="282720" y="574482"/>
                </a:lnTo>
                <a:lnTo>
                  <a:pt x="324819" y="562875"/>
                </a:lnTo>
                <a:lnTo>
                  <a:pt x="361039" y="543317"/>
                </a:lnTo>
                <a:lnTo>
                  <a:pt x="383212" y="523341"/>
                </a:lnTo>
                <a:lnTo>
                  <a:pt x="245573" y="523341"/>
                </a:lnTo>
                <a:lnTo>
                  <a:pt x="193657" y="516165"/>
                </a:lnTo>
                <a:lnTo>
                  <a:pt x="153285" y="496646"/>
                </a:lnTo>
                <a:lnTo>
                  <a:pt x="123034" y="467818"/>
                </a:lnTo>
                <a:lnTo>
                  <a:pt x="101470" y="432665"/>
                </a:lnTo>
                <a:lnTo>
                  <a:pt x="87170" y="394210"/>
                </a:lnTo>
                <a:lnTo>
                  <a:pt x="78738" y="355464"/>
                </a:lnTo>
                <a:lnTo>
                  <a:pt x="73683" y="289184"/>
                </a:lnTo>
                <a:lnTo>
                  <a:pt x="74712" y="258882"/>
                </a:lnTo>
                <a:lnTo>
                  <a:pt x="87170" y="184119"/>
                </a:lnTo>
                <a:lnTo>
                  <a:pt x="101470" y="145652"/>
                </a:lnTo>
                <a:lnTo>
                  <a:pt x="123034" y="110499"/>
                </a:lnTo>
                <a:lnTo>
                  <a:pt x="153285" y="81658"/>
                </a:lnTo>
                <a:lnTo>
                  <a:pt x="193657" y="62152"/>
                </a:lnTo>
                <a:lnTo>
                  <a:pt x="245573" y="54976"/>
                </a:lnTo>
                <a:lnTo>
                  <a:pt x="385486" y="54976"/>
                </a:lnTo>
                <a:lnTo>
                  <a:pt x="380672" y="49973"/>
                </a:lnTo>
                <a:lnTo>
                  <a:pt x="345304" y="25500"/>
                </a:lnTo>
                <a:lnTo>
                  <a:pt x="296931" y="6908"/>
                </a:lnTo>
                <a:lnTo>
                  <a:pt x="23429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37716" y="2704253"/>
            <a:ext cx="108862" cy="213103"/>
          </a:xfrm>
          <a:custGeom>
            <a:avLst/>
            <a:gdLst/>
            <a:ahLst/>
            <a:cxnLst/>
            <a:rect l="l" t="t" r="r" b="b"/>
            <a:pathLst>
              <a:path w="239395" h="468629">
                <a:moveTo>
                  <a:pt x="139912" y="0"/>
                </a:moveTo>
                <a:lnTo>
                  <a:pt x="0" y="0"/>
                </a:lnTo>
                <a:lnTo>
                  <a:pt x="46912" y="6857"/>
                </a:lnTo>
                <a:lnTo>
                  <a:pt x="86014" y="26034"/>
                </a:lnTo>
                <a:lnTo>
                  <a:pt x="117510" y="55459"/>
                </a:lnTo>
                <a:lnTo>
                  <a:pt x="141639" y="93063"/>
                </a:lnTo>
                <a:lnTo>
                  <a:pt x="158606" y="136775"/>
                </a:lnTo>
                <a:lnTo>
                  <a:pt x="168626" y="184513"/>
                </a:lnTo>
                <a:lnTo>
                  <a:pt x="171915" y="234207"/>
                </a:lnTo>
                <a:lnTo>
                  <a:pt x="168626" y="283875"/>
                </a:lnTo>
                <a:lnTo>
                  <a:pt x="158606" y="331601"/>
                </a:lnTo>
                <a:lnTo>
                  <a:pt x="141639" y="375300"/>
                </a:lnTo>
                <a:lnTo>
                  <a:pt x="117510" y="412904"/>
                </a:lnTo>
                <a:lnTo>
                  <a:pt x="86014" y="442329"/>
                </a:lnTo>
                <a:lnTo>
                  <a:pt x="46912" y="461506"/>
                </a:lnTo>
                <a:lnTo>
                  <a:pt x="0" y="468364"/>
                </a:lnTo>
                <a:lnTo>
                  <a:pt x="137639" y="468364"/>
                </a:lnTo>
                <a:lnTo>
                  <a:pt x="146224" y="460630"/>
                </a:lnTo>
                <a:lnTo>
                  <a:pt x="171915" y="424601"/>
                </a:lnTo>
                <a:lnTo>
                  <a:pt x="238855" y="424601"/>
                </a:lnTo>
                <a:lnTo>
                  <a:pt x="238855" y="38353"/>
                </a:lnTo>
                <a:lnTo>
                  <a:pt x="171915" y="38353"/>
                </a:lnTo>
                <a:lnTo>
                  <a:pt x="158733" y="19544"/>
                </a:lnTo>
                <a:lnTo>
                  <a:pt x="13991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815898" y="2557175"/>
            <a:ext cx="30608" cy="164592"/>
          </a:xfrm>
          <a:custGeom>
            <a:avLst/>
            <a:gdLst/>
            <a:ahLst/>
            <a:cxnLst/>
            <a:rect l="l" t="t" r="r" b="b"/>
            <a:pathLst>
              <a:path w="67310" h="361950">
                <a:moveTo>
                  <a:pt x="66940" y="0"/>
                </a:moveTo>
                <a:lnTo>
                  <a:pt x="0" y="20459"/>
                </a:lnTo>
                <a:lnTo>
                  <a:pt x="0" y="361788"/>
                </a:lnTo>
                <a:lnTo>
                  <a:pt x="66940" y="361788"/>
                </a:lnTo>
                <a:lnTo>
                  <a:pt x="6694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561602" y="2557175"/>
            <a:ext cx="31186" cy="379717"/>
          </a:xfrm>
          <a:custGeom>
            <a:avLst/>
            <a:gdLst/>
            <a:ahLst/>
            <a:cxnLst/>
            <a:rect l="l" t="t" r="r" b="b"/>
            <a:pathLst>
              <a:path w="68579" h="835025">
                <a:moveTo>
                  <a:pt x="68121" y="0"/>
                </a:moveTo>
                <a:lnTo>
                  <a:pt x="65352" y="876"/>
                </a:lnTo>
                <a:lnTo>
                  <a:pt x="0" y="20446"/>
                </a:lnTo>
                <a:lnTo>
                  <a:pt x="0" y="834800"/>
                </a:lnTo>
                <a:lnTo>
                  <a:pt x="68121" y="834800"/>
                </a:lnTo>
                <a:lnTo>
                  <a:pt x="6812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90223" y="2543315"/>
            <a:ext cx="69302" cy="393577"/>
          </a:xfrm>
          <a:custGeom>
            <a:avLst/>
            <a:gdLst/>
            <a:ahLst/>
            <a:cxnLst/>
            <a:rect l="l" t="t" r="r" b="b"/>
            <a:pathLst>
              <a:path w="152400" h="865504">
                <a:moveTo>
                  <a:pt x="151799" y="0"/>
                </a:moveTo>
                <a:lnTo>
                  <a:pt x="0" y="46087"/>
                </a:lnTo>
                <a:lnTo>
                  <a:pt x="0" y="865445"/>
                </a:lnTo>
                <a:lnTo>
                  <a:pt x="151799" y="865445"/>
                </a:lnTo>
                <a:lnTo>
                  <a:pt x="15179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98332" y="2543315"/>
            <a:ext cx="68436" cy="393577"/>
          </a:xfrm>
          <a:custGeom>
            <a:avLst/>
            <a:gdLst/>
            <a:ahLst/>
            <a:cxnLst/>
            <a:rect l="l" t="t" r="r" b="b"/>
            <a:pathLst>
              <a:path w="150495" h="865504">
                <a:moveTo>
                  <a:pt x="150338" y="0"/>
                </a:moveTo>
                <a:lnTo>
                  <a:pt x="88" y="46087"/>
                </a:lnTo>
                <a:lnTo>
                  <a:pt x="0" y="865445"/>
                </a:lnTo>
                <a:lnTo>
                  <a:pt x="150338" y="865445"/>
                </a:lnTo>
                <a:lnTo>
                  <a:pt x="1503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375245" y="2547473"/>
            <a:ext cx="76170" cy="761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54255" y="2685380"/>
            <a:ext cx="131385" cy="251797"/>
          </a:xfrm>
          <a:custGeom>
            <a:avLst/>
            <a:gdLst/>
            <a:ahLst/>
            <a:cxnLst/>
            <a:rect l="l" t="t" r="r" b="b"/>
            <a:pathLst>
              <a:path w="288925" h="553720">
                <a:moveTo>
                  <a:pt x="73327" y="0"/>
                </a:moveTo>
                <a:lnTo>
                  <a:pt x="0" y="0"/>
                </a:lnTo>
                <a:lnTo>
                  <a:pt x="182926" y="553109"/>
                </a:lnTo>
                <a:lnTo>
                  <a:pt x="265486" y="553109"/>
                </a:lnTo>
                <a:lnTo>
                  <a:pt x="288638" y="481673"/>
                </a:lnTo>
                <a:lnTo>
                  <a:pt x="223857" y="481673"/>
                </a:lnTo>
                <a:lnTo>
                  <a:pt x="73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948295" y="2717848"/>
            <a:ext cx="119835" cy="219167"/>
          </a:xfrm>
          <a:custGeom>
            <a:avLst/>
            <a:gdLst/>
            <a:ahLst/>
            <a:cxnLst/>
            <a:rect l="l" t="t" r="r" b="b"/>
            <a:pathLst>
              <a:path w="263525" h="481964">
                <a:moveTo>
                  <a:pt x="66838" y="0"/>
                </a:moveTo>
                <a:lnTo>
                  <a:pt x="0" y="0"/>
                </a:lnTo>
                <a:lnTo>
                  <a:pt x="156167" y="481724"/>
                </a:lnTo>
                <a:lnTo>
                  <a:pt x="238766" y="481724"/>
                </a:lnTo>
                <a:lnTo>
                  <a:pt x="262972" y="410288"/>
                </a:lnTo>
                <a:lnTo>
                  <a:pt x="195994" y="410288"/>
                </a:lnTo>
                <a:lnTo>
                  <a:pt x="668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58373" y="2685381"/>
            <a:ext cx="120412" cy="219167"/>
          </a:xfrm>
          <a:custGeom>
            <a:avLst/>
            <a:gdLst/>
            <a:ahLst/>
            <a:cxnLst/>
            <a:rect l="l" t="t" r="r" b="b"/>
            <a:pathLst>
              <a:path w="264794" h="481964">
                <a:moveTo>
                  <a:pt x="242119" y="0"/>
                </a:moveTo>
                <a:lnTo>
                  <a:pt x="159546" y="0"/>
                </a:lnTo>
                <a:lnTo>
                  <a:pt x="3047" y="472542"/>
                </a:lnTo>
                <a:lnTo>
                  <a:pt x="0" y="481673"/>
                </a:lnTo>
                <a:lnTo>
                  <a:pt x="59675" y="481673"/>
                </a:lnTo>
                <a:lnTo>
                  <a:pt x="192666" y="71397"/>
                </a:lnTo>
                <a:lnTo>
                  <a:pt x="264597" y="71397"/>
                </a:lnTo>
                <a:lnTo>
                  <a:pt x="2421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39743" y="2685381"/>
            <a:ext cx="102509" cy="219167"/>
          </a:xfrm>
          <a:custGeom>
            <a:avLst/>
            <a:gdLst/>
            <a:ahLst/>
            <a:cxnLst/>
            <a:rect l="l" t="t" r="r" b="b"/>
            <a:pathLst>
              <a:path w="225425" h="481964">
                <a:moveTo>
                  <a:pt x="225063" y="0"/>
                </a:moveTo>
                <a:lnTo>
                  <a:pt x="158415" y="0"/>
                </a:lnTo>
                <a:lnTo>
                  <a:pt x="3022" y="472542"/>
                </a:lnTo>
                <a:lnTo>
                  <a:pt x="0" y="481673"/>
                </a:lnTo>
                <a:lnTo>
                  <a:pt x="61872" y="481673"/>
                </a:lnTo>
                <a:lnTo>
                  <a:pt x="225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316280" y="2009011"/>
            <a:ext cx="720740" cy="516299"/>
          </a:xfrm>
          <a:custGeom>
            <a:avLst/>
            <a:gdLst/>
            <a:ahLst/>
            <a:cxnLst/>
            <a:rect l="l" t="t" r="r" b="b"/>
            <a:pathLst>
              <a:path w="1584959" h="1135379">
                <a:moveTo>
                  <a:pt x="351031" y="0"/>
                </a:moveTo>
                <a:lnTo>
                  <a:pt x="296854" y="122107"/>
                </a:lnTo>
                <a:lnTo>
                  <a:pt x="242233" y="189542"/>
                </a:lnTo>
                <a:lnTo>
                  <a:pt x="154250" y="226384"/>
                </a:lnTo>
                <a:lnTo>
                  <a:pt x="0" y="256685"/>
                </a:lnTo>
                <a:lnTo>
                  <a:pt x="978789" y="382908"/>
                </a:lnTo>
                <a:lnTo>
                  <a:pt x="1390906" y="511924"/>
                </a:lnTo>
                <a:lnTo>
                  <a:pt x="1313591" y="721964"/>
                </a:lnTo>
                <a:lnTo>
                  <a:pt x="1244492" y="774108"/>
                </a:lnTo>
                <a:lnTo>
                  <a:pt x="1253432" y="825847"/>
                </a:lnTo>
                <a:lnTo>
                  <a:pt x="1173907" y="947738"/>
                </a:lnTo>
                <a:lnTo>
                  <a:pt x="981837" y="1135033"/>
                </a:lnTo>
                <a:lnTo>
                  <a:pt x="1483284" y="655989"/>
                </a:lnTo>
                <a:lnTo>
                  <a:pt x="1584729" y="378069"/>
                </a:lnTo>
                <a:lnTo>
                  <a:pt x="1227017" y="194876"/>
                </a:lnTo>
                <a:lnTo>
                  <a:pt x="35103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691044" y="2384491"/>
            <a:ext cx="160261" cy="120990"/>
          </a:xfrm>
          <a:custGeom>
            <a:avLst/>
            <a:gdLst/>
            <a:ahLst/>
            <a:cxnLst/>
            <a:rect l="l" t="t" r="r" b="b"/>
            <a:pathLst>
              <a:path w="352425" h="266064">
                <a:moveTo>
                  <a:pt x="351971" y="0"/>
                </a:moveTo>
                <a:lnTo>
                  <a:pt x="0" y="265575"/>
                </a:lnTo>
                <a:lnTo>
                  <a:pt x="236417" y="138020"/>
                </a:lnTo>
                <a:lnTo>
                  <a:pt x="347158" y="40600"/>
                </a:lnTo>
                <a:lnTo>
                  <a:pt x="35197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830481" y="2265589"/>
            <a:ext cx="51976" cy="118968"/>
          </a:xfrm>
          <a:custGeom>
            <a:avLst/>
            <a:gdLst/>
            <a:ahLst/>
            <a:cxnLst/>
            <a:rect l="l" t="t" r="r" b="b"/>
            <a:pathLst>
              <a:path w="114300" h="261620">
                <a:moveTo>
                  <a:pt x="0" y="0"/>
                </a:moveTo>
                <a:lnTo>
                  <a:pt x="54341" y="185377"/>
                </a:lnTo>
                <a:lnTo>
                  <a:pt x="45325" y="261473"/>
                </a:lnTo>
                <a:lnTo>
                  <a:pt x="113712" y="209874"/>
                </a:lnTo>
                <a:lnTo>
                  <a:pt x="103629" y="15162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53287" y="1746364"/>
            <a:ext cx="250353" cy="390978"/>
          </a:xfrm>
          <a:custGeom>
            <a:avLst/>
            <a:gdLst/>
            <a:ahLst/>
            <a:cxnLst/>
            <a:rect l="l" t="t" r="r" b="b"/>
            <a:pathLst>
              <a:path w="550545" h="859789">
                <a:moveTo>
                  <a:pt x="174163" y="0"/>
                </a:moveTo>
                <a:lnTo>
                  <a:pt x="161349" y="26872"/>
                </a:lnTo>
                <a:lnTo>
                  <a:pt x="140687" y="52881"/>
                </a:lnTo>
                <a:lnTo>
                  <a:pt x="112938" y="75664"/>
                </a:lnTo>
                <a:lnTo>
                  <a:pt x="78865" y="92821"/>
                </a:lnTo>
                <a:lnTo>
                  <a:pt x="45756" y="112506"/>
                </a:lnTo>
                <a:lnTo>
                  <a:pt x="20954" y="138197"/>
                </a:lnTo>
                <a:lnTo>
                  <a:pt x="5397" y="160511"/>
                </a:lnTo>
                <a:lnTo>
                  <a:pt x="0" y="170036"/>
                </a:lnTo>
                <a:lnTo>
                  <a:pt x="42823" y="207715"/>
                </a:lnTo>
                <a:lnTo>
                  <a:pt x="82205" y="246551"/>
                </a:lnTo>
                <a:lnTo>
                  <a:pt x="118259" y="286441"/>
                </a:lnTo>
                <a:lnTo>
                  <a:pt x="151113" y="327270"/>
                </a:lnTo>
                <a:lnTo>
                  <a:pt x="180894" y="368938"/>
                </a:lnTo>
                <a:lnTo>
                  <a:pt x="207715" y="411329"/>
                </a:lnTo>
                <a:lnTo>
                  <a:pt x="231705" y="454343"/>
                </a:lnTo>
                <a:lnTo>
                  <a:pt x="252977" y="497878"/>
                </a:lnTo>
                <a:lnTo>
                  <a:pt x="271658" y="541806"/>
                </a:lnTo>
                <a:lnTo>
                  <a:pt x="287876" y="586052"/>
                </a:lnTo>
                <a:lnTo>
                  <a:pt x="301744" y="630475"/>
                </a:lnTo>
                <a:lnTo>
                  <a:pt x="313377" y="675000"/>
                </a:lnTo>
                <a:lnTo>
                  <a:pt x="322914" y="719500"/>
                </a:lnTo>
                <a:lnTo>
                  <a:pt x="383670" y="751211"/>
                </a:lnTo>
                <a:lnTo>
                  <a:pt x="436716" y="781881"/>
                </a:lnTo>
                <a:lnTo>
                  <a:pt x="482092" y="810696"/>
                </a:lnTo>
                <a:lnTo>
                  <a:pt x="519861" y="836832"/>
                </a:lnTo>
                <a:lnTo>
                  <a:pt x="550073" y="859488"/>
                </a:lnTo>
                <a:lnTo>
                  <a:pt x="499503" y="492620"/>
                </a:lnTo>
                <a:lnTo>
                  <a:pt x="369370" y="223006"/>
                </a:lnTo>
                <a:lnTo>
                  <a:pt x="235617" y="56767"/>
                </a:lnTo>
                <a:lnTo>
                  <a:pt x="1741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71305" y="1999875"/>
            <a:ext cx="124743" cy="31475"/>
          </a:xfrm>
          <a:custGeom>
            <a:avLst/>
            <a:gdLst/>
            <a:ahLst/>
            <a:cxnLst/>
            <a:rect l="l" t="t" r="r" b="b"/>
            <a:pathLst>
              <a:path w="274320" h="69214">
                <a:moveTo>
                  <a:pt x="242843" y="0"/>
                </a:moveTo>
                <a:lnTo>
                  <a:pt x="0" y="0"/>
                </a:lnTo>
                <a:lnTo>
                  <a:pt x="49985" y="9512"/>
                </a:lnTo>
                <a:lnTo>
                  <a:pt x="98257" y="19913"/>
                </a:lnTo>
                <a:lnTo>
                  <a:pt x="144814" y="31101"/>
                </a:lnTo>
                <a:lnTo>
                  <a:pt x="189669" y="43013"/>
                </a:lnTo>
                <a:lnTo>
                  <a:pt x="232835" y="55561"/>
                </a:lnTo>
                <a:lnTo>
                  <a:pt x="274325" y="68654"/>
                </a:lnTo>
                <a:lnTo>
                  <a:pt x="2428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280937" y="1692309"/>
            <a:ext cx="300886" cy="334382"/>
          </a:xfrm>
          <a:custGeom>
            <a:avLst/>
            <a:gdLst/>
            <a:ahLst/>
            <a:cxnLst/>
            <a:rect l="l" t="t" r="r" b="b"/>
            <a:pathLst>
              <a:path w="661670" h="735329">
                <a:moveTo>
                  <a:pt x="210687" y="0"/>
                </a:moveTo>
                <a:lnTo>
                  <a:pt x="190279" y="22199"/>
                </a:lnTo>
                <a:lnTo>
                  <a:pt x="149246" y="48500"/>
                </a:lnTo>
                <a:lnTo>
                  <a:pt x="98155" y="75220"/>
                </a:lnTo>
                <a:lnTo>
                  <a:pt x="47572" y="98663"/>
                </a:lnTo>
                <a:lnTo>
                  <a:pt x="14071" y="132660"/>
                </a:lnTo>
                <a:lnTo>
                  <a:pt x="1181" y="180741"/>
                </a:lnTo>
                <a:lnTo>
                  <a:pt x="0" y="223666"/>
                </a:lnTo>
                <a:lnTo>
                  <a:pt x="1587" y="242259"/>
                </a:lnTo>
                <a:lnTo>
                  <a:pt x="40346" y="275557"/>
                </a:lnTo>
                <a:lnTo>
                  <a:pt x="77468" y="309910"/>
                </a:lnTo>
                <a:lnTo>
                  <a:pt x="113014" y="345240"/>
                </a:lnTo>
                <a:lnTo>
                  <a:pt x="147011" y="381460"/>
                </a:lnTo>
                <a:lnTo>
                  <a:pt x="179471" y="418505"/>
                </a:lnTo>
                <a:lnTo>
                  <a:pt x="210459" y="456299"/>
                </a:lnTo>
                <a:lnTo>
                  <a:pt x="239998" y="494754"/>
                </a:lnTo>
                <a:lnTo>
                  <a:pt x="268128" y="533805"/>
                </a:lnTo>
                <a:lnTo>
                  <a:pt x="294873" y="573365"/>
                </a:lnTo>
                <a:lnTo>
                  <a:pt x="320273" y="613356"/>
                </a:lnTo>
                <a:lnTo>
                  <a:pt x="344364" y="653703"/>
                </a:lnTo>
                <a:lnTo>
                  <a:pt x="367185" y="694342"/>
                </a:lnTo>
                <a:lnTo>
                  <a:pt x="388775" y="735184"/>
                </a:lnTo>
                <a:lnTo>
                  <a:pt x="403278" y="711270"/>
                </a:lnTo>
                <a:lnTo>
                  <a:pt x="412447" y="692691"/>
                </a:lnTo>
                <a:lnTo>
                  <a:pt x="417235" y="680639"/>
                </a:lnTo>
                <a:lnTo>
                  <a:pt x="418632" y="676359"/>
                </a:lnTo>
                <a:lnTo>
                  <a:pt x="661475" y="676359"/>
                </a:lnTo>
                <a:lnTo>
                  <a:pt x="546454" y="425477"/>
                </a:lnTo>
                <a:lnTo>
                  <a:pt x="388584" y="191942"/>
                </a:lnTo>
                <a:lnTo>
                  <a:pt x="262324" y="48703"/>
                </a:lnTo>
                <a:lnTo>
                  <a:pt x="21068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77334" y="2268887"/>
            <a:ext cx="96445" cy="222344"/>
          </a:xfrm>
          <a:custGeom>
            <a:avLst/>
            <a:gdLst/>
            <a:ahLst/>
            <a:cxnLst/>
            <a:rect l="l" t="t" r="r" b="b"/>
            <a:pathLst>
              <a:path w="212089" h="488950">
                <a:moveTo>
                  <a:pt x="162390" y="0"/>
                </a:moveTo>
                <a:lnTo>
                  <a:pt x="128050" y="176360"/>
                </a:lnTo>
                <a:lnTo>
                  <a:pt x="73213" y="333239"/>
                </a:lnTo>
                <a:lnTo>
                  <a:pt x="22376" y="445669"/>
                </a:lnTo>
                <a:lnTo>
                  <a:pt x="0" y="488696"/>
                </a:lnTo>
                <a:lnTo>
                  <a:pt x="32053" y="438646"/>
                </a:lnTo>
                <a:lnTo>
                  <a:pt x="61834" y="389295"/>
                </a:lnTo>
                <a:lnTo>
                  <a:pt x="89405" y="340630"/>
                </a:lnTo>
                <a:lnTo>
                  <a:pt x="114830" y="292651"/>
                </a:lnTo>
                <a:lnTo>
                  <a:pt x="138147" y="245370"/>
                </a:lnTo>
                <a:lnTo>
                  <a:pt x="159457" y="198800"/>
                </a:lnTo>
                <a:lnTo>
                  <a:pt x="178786" y="152942"/>
                </a:lnTo>
                <a:lnTo>
                  <a:pt x="196210" y="107782"/>
                </a:lnTo>
                <a:lnTo>
                  <a:pt x="211792" y="63333"/>
                </a:lnTo>
                <a:lnTo>
                  <a:pt x="201721" y="46811"/>
                </a:lnTo>
                <a:lnTo>
                  <a:pt x="190088" y="30745"/>
                </a:lnTo>
                <a:lnTo>
                  <a:pt x="176970" y="15150"/>
                </a:lnTo>
                <a:lnTo>
                  <a:pt x="16239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72893" y="2372271"/>
            <a:ext cx="40604" cy="8648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656544" y="2235622"/>
            <a:ext cx="86050" cy="203286"/>
          </a:xfrm>
          <a:custGeom>
            <a:avLst/>
            <a:gdLst/>
            <a:ahLst/>
            <a:cxnLst/>
            <a:rect l="l" t="t" r="r" b="b"/>
            <a:pathLst>
              <a:path w="189229" h="447039">
                <a:moveTo>
                  <a:pt x="109344" y="0"/>
                </a:moveTo>
                <a:lnTo>
                  <a:pt x="81874" y="177274"/>
                </a:lnTo>
                <a:lnTo>
                  <a:pt x="45452" y="318787"/>
                </a:lnTo>
                <a:lnTo>
                  <a:pt x="13626" y="412510"/>
                </a:lnTo>
                <a:lnTo>
                  <a:pt x="0" y="446419"/>
                </a:lnTo>
                <a:lnTo>
                  <a:pt x="34225" y="400103"/>
                </a:lnTo>
                <a:lnTo>
                  <a:pt x="61695" y="352555"/>
                </a:lnTo>
                <a:lnTo>
                  <a:pt x="79982" y="315460"/>
                </a:lnTo>
                <a:lnTo>
                  <a:pt x="86624" y="300499"/>
                </a:lnTo>
                <a:lnTo>
                  <a:pt x="125256" y="300499"/>
                </a:lnTo>
                <a:lnTo>
                  <a:pt x="146503" y="236239"/>
                </a:lnTo>
                <a:lnTo>
                  <a:pt x="160333" y="186913"/>
                </a:lnTo>
                <a:lnTo>
                  <a:pt x="171852" y="139925"/>
                </a:lnTo>
                <a:lnTo>
                  <a:pt x="181249" y="96034"/>
                </a:lnTo>
                <a:lnTo>
                  <a:pt x="188729" y="56018"/>
                </a:lnTo>
                <a:lnTo>
                  <a:pt x="170747" y="41312"/>
                </a:lnTo>
                <a:lnTo>
                  <a:pt x="151481" y="27088"/>
                </a:lnTo>
                <a:lnTo>
                  <a:pt x="130984" y="13309"/>
                </a:lnTo>
                <a:lnTo>
                  <a:pt x="1093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192926" y="2270965"/>
            <a:ext cx="306950" cy="216280"/>
          </a:xfrm>
          <a:custGeom>
            <a:avLst/>
            <a:gdLst/>
            <a:ahLst/>
            <a:cxnLst/>
            <a:rect l="l" t="t" r="r" b="b"/>
            <a:pathLst>
              <a:path w="675004" h="475614">
                <a:moveTo>
                  <a:pt x="152307" y="0"/>
                </a:moveTo>
                <a:lnTo>
                  <a:pt x="122564" y="3670"/>
                </a:lnTo>
                <a:lnTo>
                  <a:pt x="98574" y="13842"/>
                </a:lnTo>
                <a:lnTo>
                  <a:pt x="79550" y="26059"/>
                </a:lnTo>
                <a:lnTo>
                  <a:pt x="64717" y="35876"/>
                </a:lnTo>
                <a:lnTo>
                  <a:pt x="47280" y="41261"/>
                </a:lnTo>
                <a:lnTo>
                  <a:pt x="25843" y="43801"/>
                </a:lnTo>
                <a:lnTo>
                  <a:pt x="7670" y="44550"/>
                </a:lnTo>
                <a:lnTo>
                  <a:pt x="0" y="44575"/>
                </a:lnTo>
                <a:lnTo>
                  <a:pt x="178608" y="229787"/>
                </a:lnTo>
                <a:lnTo>
                  <a:pt x="402325" y="364671"/>
                </a:lnTo>
                <a:lnTo>
                  <a:pt x="593506" y="447142"/>
                </a:lnTo>
                <a:lnTo>
                  <a:pt x="674492" y="475094"/>
                </a:lnTo>
                <a:lnTo>
                  <a:pt x="620023" y="447142"/>
                </a:lnTo>
                <a:lnTo>
                  <a:pt x="585861" y="428842"/>
                </a:lnTo>
                <a:lnTo>
                  <a:pt x="545451" y="405373"/>
                </a:lnTo>
                <a:lnTo>
                  <a:pt x="497878" y="375161"/>
                </a:lnTo>
                <a:lnTo>
                  <a:pt x="442126" y="336579"/>
                </a:lnTo>
                <a:lnTo>
                  <a:pt x="377155" y="288003"/>
                </a:lnTo>
                <a:lnTo>
                  <a:pt x="451537" y="288003"/>
                </a:lnTo>
                <a:lnTo>
                  <a:pt x="428144" y="274059"/>
                </a:lnTo>
                <a:lnTo>
                  <a:pt x="258857" y="133537"/>
                </a:lnTo>
                <a:lnTo>
                  <a:pt x="174925" y="36321"/>
                </a:lnTo>
                <a:lnTo>
                  <a:pt x="15230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364426" y="2401931"/>
            <a:ext cx="150154" cy="69302"/>
          </a:xfrm>
          <a:custGeom>
            <a:avLst/>
            <a:gdLst/>
            <a:ahLst/>
            <a:cxnLst/>
            <a:rect l="l" t="t" r="r" b="b"/>
            <a:pathLst>
              <a:path w="330200" h="152400">
                <a:moveTo>
                  <a:pt x="74394" y="0"/>
                </a:moveTo>
                <a:lnTo>
                  <a:pt x="0" y="0"/>
                </a:lnTo>
                <a:lnTo>
                  <a:pt x="103629" y="62977"/>
                </a:lnTo>
                <a:lnTo>
                  <a:pt x="211182" y="110969"/>
                </a:lnTo>
                <a:lnTo>
                  <a:pt x="295585" y="141537"/>
                </a:lnTo>
                <a:lnTo>
                  <a:pt x="329747" y="152269"/>
                </a:lnTo>
                <a:lnTo>
                  <a:pt x="743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19468" y="2016634"/>
            <a:ext cx="416100" cy="464323"/>
          </a:xfrm>
          <a:custGeom>
            <a:avLst/>
            <a:gdLst/>
            <a:ahLst/>
            <a:cxnLst/>
            <a:rect l="l" t="t" r="r" b="b"/>
            <a:pathLst>
              <a:path w="915035" h="1021079">
                <a:moveTo>
                  <a:pt x="100733" y="0"/>
                </a:moveTo>
                <a:lnTo>
                  <a:pt x="77861" y="8610"/>
                </a:lnTo>
                <a:lnTo>
                  <a:pt x="65555" y="19697"/>
                </a:lnTo>
                <a:lnTo>
                  <a:pt x="59612" y="40651"/>
                </a:lnTo>
                <a:lnTo>
                  <a:pt x="55827" y="78852"/>
                </a:lnTo>
                <a:lnTo>
                  <a:pt x="44817" y="118221"/>
                </a:lnTo>
                <a:lnTo>
                  <a:pt x="25881" y="140750"/>
                </a:lnTo>
                <a:lnTo>
                  <a:pt x="7962" y="150961"/>
                </a:lnTo>
                <a:lnTo>
                  <a:pt x="0" y="153348"/>
                </a:lnTo>
                <a:lnTo>
                  <a:pt x="478295" y="378552"/>
                </a:lnTo>
                <a:lnTo>
                  <a:pt x="755364" y="666809"/>
                </a:lnTo>
                <a:lnTo>
                  <a:pt x="883364" y="915215"/>
                </a:lnTo>
                <a:lnTo>
                  <a:pt x="914427" y="1020889"/>
                </a:lnTo>
                <a:lnTo>
                  <a:pt x="865127" y="820386"/>
                </a:lnTo>
                <a:lnTo>
                  <a:pt x="809502" y="667622"/>
                </a:lnTo>
                <a:lnTo>
                  <a:pt x="764050" y="570329"/>
                </a:lnTo>
                <a:lnTo>
                  <a:pt x="745229" y="536180"/>
                </a:lnTo>
                <a:lnTo>
                  <a:pt x="825809" y="536180"/>
                </a:lnTo>
                <a:lnTo>
                  <a:pt x="794149" y="480543"/>
                </a:lnTo>
                <a:lnTo>
                  <a:pt x="769498" y="442660"/>
                </a:lnTo>
                <a:lnTo>
                  <a:pt x="743744" y="406745"/>
                </a:lnTo>
                <a:lnTo>
                  <a:pt x="716998" y="372748"/>
                </a:lnTo>
                <a:lnTo>
                  <a:pt x="689402" y="340605"/>
                </a:lnTo>
                <a:lnTo>
                  <a:pt x="661094" y="310291"/>
                </a:lnTo>
                <a:lnTo>
                  <a:pt x="632190" y="281742"/>
                </a:lnTo>
                <a:lnTo>
                  <a:pt x="527379" y="265740"/>
                </a:lnTo>
                <a:lnTo>
                  <a:pt x="444285" y="254971"/>
                </a:lnTo>
                <a:lnTo>
                  <a:pt x="389549" y="248901"/>
                </a:lnTo>
                <a:lnTo>
                  <a:pt x="369840" y="246996"/>
                </a:lnTo>
                <a:lnTo>
                  <a:pt x="413514" y="235007"/>
                </a:lnTo>
                <a:lnTo>
                  <a:pt x="453950" y="221964"/>
                </a:lnTo>
                <a:lnTo>
                  <a:pt x="491312" y="207982"/>
                </a:lnTo>
                <a:lnTo>
                  <a:pt x="525741" y="193251"/>
                </a:lnTo>
                <a:lnTo>
                  <a:pt x="369509" y="97622"/>
                </a:lnTo>
                <a:lnTo>
                  <a:pt x="233394" y="38467"/>
                </a:lnTo>
                <a:lnTo>
                  <a:pt x="137207" y="8381"/>
                </a:lnTo>
                <a:lnTo>
                  <a:pt x="10073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58351" y="2260455"/>
            <a:ext cx="93558" cy="201264"/>
          </a:xfrm>
          <a:custGeom>
            <a:avLst/>
            <a:gdLst/>
            <a:ahLst/>
            <a:cxnLst/>
            <a:rect l="l" t="t" r="r" b="b"/>
            <a:pathLst>
              <a:path w="205739" h="442595">
                <a:moveTo>
                  <a:pt x="80579" y="0"/>
                </a:moveTo>
                <a:lnTo>
                  <a:pt x="0" y="0"/>
                </a:lnTo>
                <a:lnTo>
                  <a:pt x="83373" y="121739"/>
                </a:lnTo>
                <a:lnTo>
                  <a:pt x="148256" y="267823"/>
                </a:lnTo>
                <a:lnTo>
                  <a:pt x="190342" y="390489"/>
                </a:lnTo>
                <a:lnTo>
                  <a:pt x="205341" y="441999"/>
                </a:lnTo>
                <a:lnTo>
                  <a:pt x="199029" y="381777"/>
                </a:lnTo>
                <a:lnTo>
                  <a:pt x="190291" y="324006"/>
                </a:lnTo>
                <a:lnTo>
                  <a:pt x="179268" y="268649"/>
                </a:lnTo>
                <a:lnTo>
                  <a:pt x="166073" y="215653"/>
                </a:lnTo>
                <a:lnTo>
                  <a:pt x="150859" y="164956"/>
                </a:lnTo>
                <a:lnTo>
                  <a:pt x="133740" y="116519"/>
                </a:lnTo>
                <a:lnTo>
                  <a:pt x="114855" y="70280"/>
                </a:lnTo>
                <a:lnTo>
                  <a:pt x="94345" y="26212"/>
                </a:lnTo>
                <a:lnTo>
                  <a:pt x="8057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596553" y="2216299"/>
            <a:ext cx="46779" cy="261037"/>
          </a:xfrm>
          <a:custGeom>
            <a:avLst/>
            <a:gdLst/>
            <a:ahLst/>
            <a:cxnLst/>
            <a:rect l="l" t="t" r="r" b="b"/>
            <a:pathLst>
              <a:path w="102870" h="574039">
                <a:moveTo>
                  <a:pt x="91209" y="0"/>
                </a:moveTo>
                <a:lnTo>
                  <a:pt x="0" y="0"/>
                </a:lnTo>
                <a:lnTo>
                  <a:pt x="44029" y="154720"/>
                </a:lnTo>
                <a:lnTo>
                  <a:pt x="64044" y="344796"/>
                </a:lnTo>
                <a:lnTo>
                  <a:pt x="69276" y="505967"/>
                </a:lnTo>
                <a:lnTo>
                  <a:pt x="68971" y="573974"/>
                </a:lnTo>
                <a:lnTo>
                  <a:pt x="78268" y="519226"/>
                </a:lnTo>
                <a:lnTo>
                  <a:pt x="86002" y="465252"/>
                </a:lnTo>
                <a:lnTo>
                  <a:pt x="92225" y="412079"/>
                </a:lnTo>
                <a:lnTo>
                  <a:pt x="96962" y="359705"/>
                </a:lnTo>
                <a:lnTo>
                  <a:pt x="100276" y="308132"/>
                </a:lnTo>
                <a:lnTo>
                  <a:pt x="102219" y="257371"/>
                </a:lnTo>
                <a:lnTo>
                  <a:pt x="102842" y="207423"/>
                </a:lnTo>
                <a:lnTo>
                  <a:pt x="102181" y="158301"/>
                </a:lnTo>
                <a:lnTo>
                  <a:pt x="100289" y="109991"/>
                </a:lnTo>
                <a:lnTo>
                  <a:pt x="97228" y="62507"/>
                </a:lnTo>
                <a:lnTo>
                  <a:pt x="93037" y="15861"/>
                </a:lnTo>
                <a:lnTo>
                  <a:pt x="912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515172" y="2166322"/>
            <a:ext cx="123011" cy="296266"/>
          </a:xfrm>
          <a:custGeom>
            <a:avLst/>
            <a:gdLst/>
            <a:ahLst/>
            <a:cxnLst/>
            <a:rect l="l" t="t" r="r" b="b"/>
            <a:pathLst>
              <a:path w="270510" h="651510">
                <a:moveTo>
                  <a:pt x="0" y="0"/>
                </a:moveTo>
                <a:lnTo>
                  <a:pt x="66482" y="250475"/>
                </a:lnTo>
                <a:lnTo>
                  <a:pt x="101203" y="457759"/>
                </a:lnTo>
                <a:lnTo>
                  <a:pt x="114462" y="598929"/>
                </a:lnTo>
                <a:lnTo>
                  <a:pt x="116583" y="651074"/>
                </a:lnTo>
                <a:lnTo>
                  <a:pt x="162047" y="497344"/>
                </a:lnTo>
                <a:lnTo>
                  <a:pt x="179522" y="319003"/>
                </a:lnTo>
                <a:lnTo>
                  <a:pt x="181122" y="171407"/>
                </a:lnTo>
                <a:lnTo>
                  <a:pt x="178963" y="109903"/>
                </a:lnTo>
                <a:lnTo>
                  <a:pt x="270172" y="109903"/>
                </a:lnTo>
                <a:lnTo>
                  <a:pt x="215462" y="61364"/>
                </a:lnTo>
                <a:lnTo>
                  <a:pt x="162682" y="44105"/>
                </a:lnTo>
                <a:lnTo>
                  <a:pt x="108848" y="28155"/>
                </a:lnTo>
                <a:lnTo>
                  <a:pt x="54468" y="1346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60498" y="2999310"/>
            <a:ext cx="272876" cy="336114"/>
          </a:xfrm>
          <a:custGeom>
            <a:avLst/>
            <a:gdLst/>
            <a:ahLst/>
            <a:cxnLst/>
            <a:rect l="l" t="t" r="r" b="b"/>
            <a:pathLst>
              <a:path w="600075" h="739140">
                <a:moveTo>
                  <a:pt x="385016" y="0"/>
                </a:moveTo>
                <a:lnTo>
                  <a:pt x="302519" y="0"/>
                </a:lnTo>
                <a:lnTo>
                  <a:pt x="0" y="738943"/>
                </a:lnTo>
                <a:lnTo>
                  <a:pt x="73048" y="738943"/>
                </a:lnTo>
                <a:lnTo>
                  <a:pt x="151684" y="540968"/>
                </a:lnTo>
                <a:lnTo>
                  <a:pt x="599488" y="540968"/>
                </a:lnTo>
                <a:lnTo>
                  <a:pt x="574317" y="477457"/>
                </a:lnTo>
                <a:lnTo>
                  <a:pt x="179001" y="477457"/>
                </a:lnTo>
                <a:lnTo>
                  <a:pt x="338509" y="69886"/>
                </a:lnTo>
                <a:lnTo>
                  <a:pt x="412726" y="69886"/>
                </a:lnTo>
                <a:lnTo>
                  <a:pt x="385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998105" y="3245308"/>
            <a:ext cx="70746" cy="90092"/>
          </a:xfrm>
          <a:custGeom>
            <a:avLst/>
            <a:gdLst/>
            <a:ahLst/>
            <a:cxnLst/>
            <a:rect l="l" t="t" r="r" b="b"/>
            <a:pathLst>
              <a:path w="155575" h="198120">
                <a:moveTo>
                  <a:pt x="76972" y="0"/>
                </a:moveTo>
                <a:lnTo>
                  <a:pt x="0" y="0"/>
                </a:lnTo>
                <a:lnTo>
                  <a:pt x="79322" y="197975"/>
                </a:lnTo>
                <a:lnTo>
                  <a:pt x="155456" y="197975"/>
                </a:lnTo>
                <a:lnTo>
                  <a:pt x="76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14425" y="3031090"/>
            <a:ext cx="107418" cy="185383"/>
          </a:xfrm>
          <a:custGeom>
            <a:avLst/>
            <a:gdLst/>
            <a:ahLst/>
            <a:cxnLst/>
            <a:rect l="l" t="t" r="r" b="b"/>
            <a:pathLst>
              <a:path w="236219" h="407670">
                <a:moveTo>
                  <a:pt x="74216" y="0"/>
                </a:moveTo>
                <a:lnTo>
                  <a:pt x="0" y="0"/>
                </a:lnTo>
                <a:lnTo>
                  <a:pt x="159698" y="407583"/>
                </a:lnTo>
                <a:lnTo>
                  <a:pt x="235807" y="407583"/>
                </a:lnTo>
                <a:lnTo>
                  <a:pt x="742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103106" y="3292230"/>
            <a:ext cx="158817" cy="48800"/>
          </a:xfrm>
          <a:custGeom>
            <a:avLst/>
            <a:gdLst/>
            <a:ahLst/>
            <a:cxnLst/>
            <a:rect l="l" t="t" r="r" b="b"/>
            <a:pathLst>
              <a:path w="349250" h="107315">
                <a:moveTo>
                  <a:pt x="7327" y="0"/>
                </a:moveTo>
                <a:lnTo>
                  <a:pt x="0" y="73124"/>
                </a:lnTo>
                <a:lnTo>
                  <a:pt x="71270" y="97406"/>
                </a:lnTo>
                <a:lnTo>
                  <a:pt x="116024" y="104048"/>
                </a:lnTo>
                <a:lnTo>
                  <a:pt x="166835" y="107007"/>
                </a:lnTo>
                <a:lnTo>
                  <a:pt x="211221" y="103959"/>
                </a:lnTo>
                <a:lnTo>
                  <a:pt x="253472" y="94828"/>
                </a:lnTo>
                <a:lnTo>
                  <a:pt x="293603" y="79601"/>
                </a:lnTo>
                <a:lnTo>
                  <a:pt x="331639" y="58278"/>
                </a:lnTo>
                <a:lnTo>
                  <a:pt x="348695" y="43445"/>
                </a:lnTo>
                <a:lnTo>
                  <a:pt x="170010" y="43445"/>
                </a:lnTo>
                <a:lnTo>
                  <a:pt x="122221" y="40740"/>
                </a:lnTo>
                <a:lnTo>
                  <a:pt x="79169" y="32600"/>
                </a:lnTo>
                <a:lnTo>
                  <a:pt x="40867" y="19024"/>
                </a:lnTo>
                <a:lnTo>
                  <a:pt x="7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102141" y="2993073"/>
            <a:ext cx="187115" cy="319077"/>
          </a:xfrm>
          <a:custGeom>
            <a:avLst/>
            <a:gdLst/>
            <a:ahLst/>
            <a:cxnLst/>
            <a:rect l="l" t="t" r="r" b="b"/>
            <a:pathLst>
              <a:path w="411480" h="701675">
                <a:moveTo>
                  <a:pt x="233432" y="0"/>
                </a:moveTo>
                <a:lnTo>
                  <a:pt x="185885" y="3581"/>
                </a:lnTo>
                <a:lnTo>
                  <a:pt x="142566" y="13245"/>
                </a:lnTo>
                <a:lnTo>
                  <a:pt x="103476" y="28993"/>
                </a:lnTo>
                <a:lnTo>
                  <a:pt x="68629" y="50836"/>
                </a:lnTo>
                <a:lnTo>
                  <a:pt x="38962" y="79182"/>
                </a:lnTo>
                <a:lnTo>
                  <a:pt x="17652" y="112277"/>
                </a:lnTo>
                <a:lnTo>
                  <a:pt x="4660" y="150148"/>
                </a:lnTo>
                <a:lnTo>
                  <a:pt x="0" y="192793"/>
                </a:lnTo>
                <a:lnTo>
                  <a:pt x="3682" y="226244"/>
                </a:lnTo>
                <a:lnTo>
                  <a:pt x="30098" y="283990"/>
                </a:lnTo>
                <a:lnTo>
                  <a:pt x="65352" y="319676"/>
                </a:lnTo>
                <a:lnTo>
                  <a:pt x="107756" y="350638"/>
                </a:lnTo>
                <a:lnTo>
                  <a:pt x="153247" y="379669"/>
                </a:lnTo>
                <a:lnTo>
                  <a:pt x="231311" y="422696"/>
                </a:lnTo>
                <a:lnTo>
                  <a:pt x="246170" y="431306"/>
                </a:lnTo>
                <a:lnTo>
                  <a:pt x="285183" y="458699"/>
                </a:lnTo>
                <a:lnTo>
                  <a:pt x="324248" y="500037"/>
                </a:lnTo>
                <a:lnTo>
                  <a:pt x="338001" y="549807"/>
                </a:lnTo>
                <a:lnTo>
                  <a:pt x="334611" y="585963"/>
                </a:lnTo>
                <a:lnTo>
                  <a:pt x="310862" y="643187"/>
                </a:lnTo>
                <a:lnTo>
                  <a:pt x="265258" y="680461"/>
                </a:lnTo>
                <a:lnTo>
                  <a:pt x="206090" y="699003"/>
                </a:lnTo>
                <a:lnTo>
                  <a:pt x="172131" y="701327"/>
                </a:lnTo>
                <a:lnTo>
                  <a:pt x="350815" y="701327"/>
                </a:lnTo>
                <a:lnTo>
                  <a:pt x="366715" y="687484"/>
                </a:lnTo>
                <a:lnTo>
                  <a:pt x="390527" y="651277"/>
                </a:lnTo>
                <a:lnTo>
                  <a:pt x="405246" y="607501"/>
                </a:lnTo>
                <a:lnTo>
                  <a:pt x="410872" y="556182"/>
                </a:lnTo>
                <a:lnTo>
                  <a:pt x="410009" y="536129"/>
                </a:lnTo>
                <a:lnTo>
                  <a:pt x="397182" y="483057"/>
                </a:lnTo>
                <a:lnTo>
                  <a:pt x="369598" y="440170"/>
                </a:lnTo>
                <a:lnTo>
                  <a:pt x="332198" y="404713"/>
                </a:lnTo>
                <a:lnTo>
                  <a:pt x="274071" y="364442"/>
                </a:lnTo>
                <a:lnTo>
                  <a:pt x="241814" y="347501"/>
                </a:lnTo>
                <a:lnTo>
                  <a:pt x="180614" y="312501"/>
                </a:lnTo>
                <a:lnTo>
                  <a:pt x="138223" y="287508"/>
                </a:lnTo>
                <a:lnTo>
                  <a:pt x="104543" y="260356"/>
                </a:lnTo>
                <a:lnTo>
                  <a:pt x="81163" y="228035"/>
                </a:lnTo>
                <a:lnTo>
                  <a:pt x="72870" y="190711"/>
                </a:lnTo>
                <a:lnTo>
                  <a:pt x="73785" y="173363"/>
                </a:lnTo>
                <a:lnTo>
                  <a:pt x="87615" y="129231"/>
                </a:lnTo>
                <a:lnTo>
                  <a:pt x="113966" y="98651"/>
                </a:lnTo>
                <a:lnTo>
                  <a:pt x="149703" y="77595"/>
                </a:lnTo>
                <a:lnTo>
                  <a:pt x="190177" y="66546"/>
                </a:lnTo>
                <a:lnTo>
                  <a:pt x="232378" y="63561"/>
                </a:lnTo>
                <a:lnTo>
                  <a:pt x="371300" y="63561"/>
                </a:lnTo>
                <a:lnTo>
                  <a:pt x="378094" y="24357"/>
                </a:lnTo>
                <a:lnTo>
                  <a:pt x="339805" y="12432"/>
                </a:lnTo>
                <a:lnTo>
                  <a:pt x="300995" y="4254"/>
                </a:lnTo>
                <a:lnTo>
                  <a:pt x="248342" y="266"/>
                </a:lnTo>
                <a:lnTo>
                  <a:pt x="23343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207807" y="3021977"/>
            <a:ext cx="63238" cy="12705"/>
          </a:xfrm>
          <a:custGeom>
            <a:avLst/>
            <a:gdLst/>
            <a:ahLst/>
            <a:cxnLst/>
            <a:rect l="l" t="t" r="r" b="b"/>
            <a:pathLst>
              <a:path w="139064" h="27940">
                <a:moveTo>
                  <a:pt x="138934" y="0"/>
                </a:moveTo>
                <a:lnTo>
                  <a:pt x="0" y="0"/>
                </a:lnTo>
                <a:lnTo>
                  <a:pt x="38480" y="1714"/>
                </a:lnTo>
                <a:lnTo>
                  <a:pt x="73658" y="6883"/>
                </a:lnTo>
                <a:lnTo>
                  <a:pt x="105559" y="15493"/>
                </a:lnTo>
                <a:lnTo>
                  <a:pt x="134159" y="27545"/>
                </a:lnTo>
                <a:lnTo>
                  <a:pt x="13893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544970" y="2999310"/>
            <a:ext cx="273454" cy="336114"/>
          </a:xfrm>
          <a:custGeom>
            <a:avLst/>
            <a:gdLst/>
            <a:ahLst/>
            <a:cxnLst/>
            <a:rect l="l" t="t" r="r" b="b"/>
            <a:pathLst>
              <a:path w="601345" h="739140">
                <a:moveTo>
                  <a:pt x="385892" y="0"/>
                </a:moveTo>
                <a:lnTo>
                  <a:pt x="303204" y="0"/>
                </a:lnTo>
                <a:lnTo>
                  <a:pt x="0" y="738943"/>
                </a:lnTo>
                <a:lnTo>
                  <a:pt x="73213" y="738943"/>
                </a:lnTo>
                <a:lnTo>
                  <a:pt x="152040" y="540968"/>
                </a:lnTo>
                <a:lnTo>
                  <a:pt x="600847" y="540968"/>
                </a:lnTo>
                <a:lnTo>
                  <a:pt x="575612" y="477457"/>
                </a:lnTo>
                <a:lnTo>
                  <a:pt x="179408" y="477457"/>
                </a:lnTo>
                <a:lnTo>
                  <a:pt x="339271" y="69886"/>
                </a:lnTo>
                <a:lnTo>
                  <a:pt x="413666" y="69886"/>
                </a:lnTo>
                <a:lnTo>
                  <a:pt x="3858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783120" y="3245308"/>
            <a:ext cx="71034" cy="90092"/>
          </a:xfrm>
          <a:custGeom>
            <a:avLst/>
            <a:gdLst/>
            <a:ahLst/>
            <a:cxnLst/>
            <a:rect l="l" t="t" r="r" b="b"/>
            <a:pathLst>
              <a:path w="156210" h="198120">
                <a:moveTo>
                  <a:pt x="77137" y="0"/>
                </a:moveTo>
                <a:lnTo>
                  <a:pt x="0" y="0"/>
                </a:lnTo>
                <a:lnTo>
                  <a:pt x="79487" y="197975"/>
                </a:lnTo>
                <a:lnTo>
                  <a:pt x="155799" y="197975"/>
                </a:lnTo>
                <a:lnTo>
                  <a:pt x="7713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699249" y="3031090"/>
            <a:ext cx="107706" cy="185383"/>
          </a:xfrm>
          <a:custGeom>
            <a:avLst/>
            <a:gdLst/>
            <a:ahLst/>
            <a:cxnLst/>
            <a:rect l="l" t="t" r="r" b="b"/>
            <a:pathLst>
              <a:path w="236854" h="407670">
                <a:moveTo>
                  <a:pt x="74382" y="0"/>
                </a:moveTo>
                <a:lnTo>
                  <a:pt x="0" y="0"/>
                </a:lnTo>
                <a:lnTo>
                  <a:pt x="160054" y="407583"/>
                </a:lnTo>
                <a:lnTo>
                  <a:pt x="236341" y="407583"/>
                </a:lnTo>
                <a:lnTo>
                  <a:pt x="74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891464" y="2999310"/>
            <a:ext cx="68724" cy="336114"/>
          </a:xfrm>
          <a:custGeom>
            <a:avLst/>
            <a:gdLst/>
            <a:ahLst/>
            <a:cxnLst/>
            <a:rect l="l" t="t" r="r" b="b"/>
            <a:pathLst>
              <a:path w="151129" h="739140">
                <a:moveTo>
                  <a:pt x="92225" y="0"/>
                </a:moveTo>
                <a:lnTo>
                  <a:pt x="0" y="0"/>
                </a:lnTo>
                <a:lnTo>
                  <a:pt x="0" y="738943"/>
                </a:lnTo>
                <a:lnTo>
                  <a:pt x="73162" y="738943"/>
                </a:lnTo>
                <a:lnTo>
                  <a:pt x="73162" y="101610"/>
                </a:lnTo>
                <a:lnTo>
                  <a:pt x="151088" y="101610"/>
                </a:lnTo>
                <a:lnTo>
                  <a:pt x="9222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925705" y="3045516"/>
            <a:ext cx="213392" cy="289913"/>
          </a:xfrm>
          <a:custGeom>
            <a:avLst/>
            <a:gdLst/>
            <a:ahLst/>
            <a:cxnLst/>
            <a:rect l="l" t="t" r="r" b="b"/>
            <a:pathLst>
              <a:path w="469264" h="637540">
                <a:moveTo>
                  <a:pt x="75791" y="0"/>
                </a:moveTo>
                <a:lnTo>
                  <a:pt x="0" y="0"/>
                </a:lnTo>
                <a:lnTo>
                  <a:pt x="370132" y="637333"/>
                </a:lnTo>
                <a:lnTo>
                  <a:pt x="468745" y="637333"/>
                </a:lnTo>
                <a:lnTo>
                  <a:pt x="468745" y="548410"/>
                </a:lnTo>
                <a:lnTo>
                  <a:pt x="393448" y="548410"/>
                </a:lnTo>
                <a:lnTo>
                  <a:pt x="757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79936" y="3614054"/>
            <a:ext cx="121856" cy="37250"/>
          </a:xfrm>
          <a:custGeom>
            <a:avLst/>
            <a:gdLst/>
            <a:ahLst/>
            <a:cxnLst/>
            <a:rect l="l" t="t" r="r" b="b"/>
            <a:pathLst>
              <a:path w="267969" h="81915">
                <a:moveTo>
                  <a:pt x="5676" y="0"/>
                </a:moveTo>
                <a:lnTo>
                  <a:pt x="0" y="55903"/>
                </a:lnTo>
                <a:lnTo>
                  <a:pt x="54722" y="74470"/>
                </a:lnTo>
                <a:lnTo>
                  <a:pt x="128101" y="81824"/>
                </a:lnTo>
                <a:lnTo>
                  <a:pt x="162162" y="79499"/>
                </a:lnTo>
                <a:lnTo>
                  <a:pt x="194597" y="72515"/>
                </a:lnTo>
                <a:lnTo>
                  <a:pt x="225406" y="60869"/>
                </a:lnTo>
                <a:lnTo>
                  <a:pt x="254603" y="44563"/>
                </a:lnTo>
                <a:lnTo>
                  <a:pt x="267683" y="33209"/>
                </a:lnTo>
                <a:lnTo>
                  <a:pt x="130540" y="33209"/>
                </a:lnTo>
                <a:lnTo>
                  <a:pt x="93850" y="31139"/>
                </a:lnTo>
                <a:lnTo>
                  <a:pt x="60806" y="24916"/>
                </a:lnTo>
                <a:lnTo>
                  <a:pt x="31419" y="14528"/>
                </a:lnTo>
                <a:lnTo>
                  <a:pt x="567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79203" y="3385312"/>
            <a:ext cx="143513" cy="244000"/>
          </a:xfrm>
          <a:custGeom>
            <a:avLst/>
            <a:gdLst/>
            <a:ahLst/>
            <a:cxnLst/>
            <a:rect l="l" t="t" r="r" b="b"/>
            <a:pathLst>
              <a:path w="315594" h="536575">
                <a:moveTo>
                  <a:pt x="179192" y="0"/>
                </a:moveTo>
                <a:lnTo>
                  <a:pt x="109458" y="10134"/>
                </a:lnTo>
                <a:lnTo>
                  <a:pt x="52703" y="38886"/>
                </a:lnTo>
                <a:lnTo>
                  <a:pt x="13575" y="85862"/>
                </a:lnTo>
                <a:lnTo>
                  <a:pt x="0" y="147430"/>
                </a:lnTo>
                <a:lnTo>
                  <a:pt x="2832" y="172995"/>
                </a:lnTo>
                <a:lnTo>
                  <a:pt x="23113" y="217151"/>
                </a:lnTo>
                <a:lnTo>
                  <a:pt x="50163" y="244430"/>
                </a:lnTo>
                <a:lnTo>
                  <a:pt x="94155" y="275710"/>
                </a:lnTo>
                <a:lnTo>
                  <a:pt x="129727" y="297274"/>
                </a:lnTo>
                <a:lnTo>
                  <a:pt x="177566" y="323194"/>
                </a:lnTo>
                <a:lnTo>
                  <a:pt x="188971" y="329785"/>
                </a:lnTo>
                <a:lnTo>
                  <a:pt x="236353" y="365725"/>
                </a:lnTo>
                <a:lnTo>
                  <a:pt x="256622" y="400547"/>
                </a:lnTo>
                <a:lnTo>
                  <a:pt x="259454" y="420397"/>
                </a:lnTo>
                <a:lnTo>
                  <a:pt x="256876" y="448044"/>
                </a:lnTo>
                <a:lnTo>
                  <a:pt x="238626" y="491782"/>
                </a:lnTo>
                <a:lnTo>
                  <a:pt x="203613" y="520293"/>
                </a:lnTo>
                <a:lnTo>
                  <a:pt x="158212" y="534465"/>
                </a:lnTo>
                <a:lnTo>
                  <a:pt x="132165" y="536231"/>
                </a:lnTo>
                <a:lnTo>
                  <a:pt x="269309" y="536231"/>
                </a:lnTo>
                <a:lnTo>
                  <a:pt x="281501" y="525652"/>
                </a:lnTo>
                <a:lnTo>
                  <a:pt x="299788" y="497967"/>
                </a:lnTo>
                <a:lnTo>
                  <a:pt x="311091" y="464503"/>
                </a:lnTo>
                <a:lnTo>
                  <a:pt x="315409" y="425261"/>
                </a:lnTo>
                <a:lnTo>
                  <a:pt x="314748" y="409920"/>
                </a:lnTo>
                <a:lnTo>
                  <a:pt x="304868" y="369357"/>
                </a:lnTo>
                <a:lnTo>
                  <a:pt x="283736" y="336566"/>
                </a:lnTo>
                <a:lnTo>
                  <a:pt x="254996" y="309427"/>
                </a:lnTo>
                <a:lnTo>
                  <a:pt x="210408" y="278643"/>
                </a:lnTo>
                <a:lnTo>
                  <a:pt x="185669" y="265689"/>
                </a:lnTo>
                <a:lnTo>
                  <a:pt x="138655" y="238957"/>
                </a:lnTo>
                <a:lnTo>
                  <a:pt x="96492" y="213037"/>
                </a:lnTo>
                <a:lnTo>
                  <a:pt x="67295" y="183065"/>
                </a:lnTo>
                <a:lnTo>
                  <a:pt x="55954" y="145805"/>
                </a:lnTo>
                <a:lnTo>
                  <a:pt x="56653" y="132546"/>
                </a:lnTo>
                <a:lnTo>
                  <a:pt x="73327" y="90015"/>
                </a:lnTo>
                <a:lnTo>
                  <a:pt x="105153" y="64031"/>
                </a:lnTo>
                <a:lnTo>
                  <a:pt x="145995" y="50874"/>
                </a:lnTo>
                <a:lnTo>
                  <a:pt x="178379" y="48588"/>
                </a:lnTo>
                <a:lnTo>
                  <a:pt x="285031" y="48588"/>
                </a:lnTo>
                <a:lnTo>
                  <a:pt x="290263" y="18617"/>
                </a:lnTo>
                <a:lnTo>
                  <a:pt x="246030" y="6019"/>
                </a:lnTo>
                <a:lnTo>
                  <a:pt x="203105" y="812"/>
                </a:lnTo>
                <a:lnTo>
                  <a:pt x="190647" y="203"/>
                </a:lnTo>
                <a:lnTo>
                  <a:pt x="179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60313" y="3407407"/>
            <a:ext cx="48511" cy="9818"/>
          </a:xfrm>
          <a:custGeom>
            <a:avLst/>
            <a:gdLst/>
            <a:ahLst/>
            <a:cxnLst/>
            <a:rect l="l" t="t" r="r" b="b"/>
            <a:pathLst>
              <a:path w="106680" h="21590">
                <a:moveTo>
                  <a:pt x="106651" y="0"/>
                </a:moveTo>
                <a:lnTo>
                  <a:pt x="0" y="0"/>
                </a:lnTo>
                <a:lnTo>
                  <a:pt x="29539" y="1320"/>
                </a:lnTo>
                <a:lnTo>
                  <a:pt x="56551" y="5270"/>
                </a:lnTo>
                <a:lnTo>
                  <a:pt x="81023" y="11848"/>
                </a:lnTo>
                <a:lnTo>
                  <a:pt x="102968" y="21068"/>
                </a:lnTo>
                <a:lnTo>
                  <a:pt x="10665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012745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49439" y="0"/>
                </a:moveTo>
                <a:lnTo>
                  <a:pt x="0" y="0"/>
                </a:lnTo>
                <a:lnTo>
                  <a:pt x="1422" y="24637"/>
                </a:lnTo>
                <a:lnTo>
                  <a:pt x="2425" y="49071"/>
                </a:lnTo>
                <a:lnTo>
                  <a:pt x="3035" y="73289"/>
                </a:lnTo>
                <a:lnTo>
                  <a:pt x="3124" y="82713"/>
                </a:lnTo>
                <a:lnTo>
                  <a:pt x="3238" y="413590"/>
                </a:lnTo>
                <a:lnTo>
                  <a:pt x="54303" y="413590"/>
                </a:lnTo>
                <a:lnTo>
                  <a:pt x="54303" y="184894"/>
                </a:lnTo>
                <a:lnTo>
                  <a:pt x="54710" y="171166"/>
                </a:lnTo>
                <a:lnTo>
                  <a:pt x="60780" y="130565"/>
                </a:lnTo>
                <a:lnTo>
                  <a:pt x="74305" y="93914"/>
                </a:lnTo>
                <a:lnTo>
                  <a:pt x="88072" y="73810"/>
                </a:lnTo>
                <a:lnTo>
                  <a:pt x="49439" y="73810"/>
                </a:lnTo>
                <a:lnTo>
                  <a:pt x="4943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093087" y="3474524"/>
            <a:ext cx="67858" cy="172677"/>
          </a:xfrm>
          <a:custGeom>
            <a:avLst/>
            <a:gdLst/>
            <a:ahLst/>
            <a:cxnLst/>
            <a:rect l="l" t="t" r="r" b="b"/>
            <a:pathLst>
              <a:path w="149225" h="379729">
                <a:moveTo>
                  <a:pt x="115909" y="0"/>
                </a:moveTo>
                <a:lnTo>
                  <a:pt x="0" y="0"/>
                </a:lnTo>
                <a:lnTo>
                  <a:pt x="24510" y="2438"/>
                </a:lnTo>
                <a:lnTo>
                  <a:pt x="45375" y="8927"/>
                </a:lnTo>
                <a:lnTo>
                  <a:pt x="76185" y="34073"/>
                </a:lnTo>
                <a:lnTo>
                  <a:pt x="92593" y="75017"/>
                </a:lnTo>
                <a:lnTo>
                  <a:pt x="98066" y="128127"/>
                </a:lnTo>
                <a:lnTo>
                  <a:pt x="98066" y="379529"/>
                </a:lnTo>
                <a:lnTo>
                  <a:pt x="149119" y="379529"/>
                </a:lnTo>
                <a:lnTo>
                  <a:pt x="149119" y="115160"/>
                </a:lnTo>
                <a:lnTo>
                  <a:pt x="147138" y="81912"/>
                </a:lnTo>
                <a:lnTo>
                  <a:pt x="141220" y="51903"/>
                </a:lnTo>
                <a:lnTo>
                  <a:pt x="131340" y="25145"/>
                </a:lnTo>
                <a:lnTo>
                  <a:pt x="117510" y="1625"/>
                </a:lnTo>
                <a:lnTo>
                  <a:pt x="1159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035966" y="3454612"/>
            <a:ext cx="109835" cy="3798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204596" y="3693097"/>
            <a:ext cx="117813" cy="33207"/>
          </a:xfrm>
          <a:custGeom>
            <a:avLst/>
            <a:gdLst/>
            <a:ahLst/>
            <a:cxnLst/>
            <a:rect l="l" t="t" r="r" b="b"/>
            <a:pathLst>
              <a:path w="259080" h="73025">
                <a:moveTo>
                  <a:pt x="4063" y="0"/>
                </a:moveTo>
                <a:lnTo>
                  <a:pt x="0" y="50989"/>
                </a:lnTo>
                <a:lnTo>
                  <a:pt x="50481" y="63930"/>
                </a:lnTo>
                <a:lnTo>
                  <a:pt x="105432" y="71981"/>
                </a:lnTo>
                <a:lnTo>
                  <a:pt x="125396" y="72845"/>
                </a:lnTo>
                <a:lnTo>
                  <a:pt x="174849" y="68375"/>
                </a:lnTo>
                <a:lnTo>
                  <a:pt x="216567" y="56640"/>
                </a:lnTo>
                <a:lnTo>
                  <a:pt x="250564" y="37629"/>
                </a:lnTo>
                <a:lnTo>
                  <a:pt x="259048" y="29145"/>
                </a:lnTo>
                <a:lnTo>
                  <a:pt x="125891" y="29145"/>
                </a:lnTo>
                <a:lnTo>
                  <a:pt x="91780" y="26707"/>
                </a:lnTo>
                <a:lnTo>
                  <a:pt x="60107" y="21030"/>
                </a:lnTo>
                <a:lnTo>
                  <a:pt x="30860" y="12128"/>
                </a:lnTo>
                <a:lnTo>
                  <a:pt x="4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261850" y="3609925"/>
            <a:ext cx="88259" cy="964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189460" y="3454612"/>
            <a:ext cx="131385" cy="192312"/>
          </a:xfrm>
          <a:custGeom>
            <a:avLst/>
            <a:gdLst/>
            <a:ahLst/>
            <a:cxnLst/>
            <a:rect l="l" t="t" r="r" b="b"/>
            <a:pathLst>
              <a:path w="288925" h="422909">
                <a:moveTo>
                  <a:pt x="170543" y="0"/>
                </a:moveTo>
                <a:lnTo>
                  <a:pt x="128571" y="4101"/>
                </a:lnTo>
                <a:lnTo>
                  <a:pt x="63193" y="34454"/>
                </a:lnTo>
                <a:lnTo>
                  <a:pt x="22072" y="92567"/>
                </a:lnTo>
                <a:lnTo>
                  <a:pt x="9537" y="129092"/>
                </a:lnTo>
                <a:lnTo>
                  <a:pt x="2171" y="170264"/>
                </a:lnTo>
                <a:lnTo>
                  <a:pt x="0" y="216085"/>
                </a:lnTo>
                <a:lnTo>
                  <a:pt x="609" y="233547"/>
                </a:lnTo>
                <a:lnTo>
                  <a:pt x="9740" y="286504"/>
                </a:lnTo>
                <a:lnTo>
                  <a:pt x="28777" y="337189"/>
                </a:lnTo>
                <a:lnTo>
                  <a:pt x="61314" y="382412"/>
                </a:lnTo>
                <a:lnTo>
                  <a:pt x="129524" y="417209"/>
                </a:lnTo>
                <a:lnTo>
                  <a:pt x="174607" y="422467"/>
                </a:lnTo>
                <a:lnTo>
                  <a:pt x="213227" y="418022"/>
                </a:lnTo>
                <a:lnTo>
                  <a:pt x="247084" y="403049"/>
                </a:lnTo>
                <a:lnTo>
                  <a:pt x="274782" y="378767"/>
                </a:lnTo>
                <a:lnTo>
                  <a:pt x="175420" y="378767"/>
                </a:lnTo>
                <a:lnTo>
                  <a:pt x="145614" y="374932"/>
                </a:lnTo>
                <a:lnTo>
                  <a:pt x="99730" y="349025"/>
                </a:lnTo>
                <a:lnTo>
                  <a:pt x="71257" y="302125"/>
                </a:lnTo>
                <a:lnTo>
                  <a:pt x="57453" y="246691"/>
                </a:lnTo>
                <a:lnTo>
                  <a:pt x="56030" y="216085"/>
                </a:lnTo>
                <a:lnTo>
                  <a:pt x="56386" y="200718"/>
                </a:lnTo>
                <a:lnTo>
                  <a:pt x="61720" y="154593"/>
                </a:lnTo>
                <a:lnTo>
                  <a:pt x="75118" y="112100"/>
                </a:lnTo>
                <a:lnTo>
                  <a:pt x="98066" y="76490"/>
                </a:lnTo>
                <a:lnTo>
                  <a:pt x="131606" y="52360"/>
                </a:lnTo>
                <a:lnTo>
                  <a:pt x="178659" y="43699"/>
                </a:lnTo>
                <a:lnTo>
                  <a:pt x="288803" y="43699"/>
                </a:lnTo>
                <a:lnTo>
                  <a:pt x="285717" y="40016"/>
                </a:lnTo>
                <a:lnTo>
                  <a:pt x="242017" y="8902"/>
                </a:lnTo>
                <a:lnTo>
                  <a:pt x="190241" y="558"/>
                </a:lnTo>
                <a:lnTo>
                  <a:pt x="1705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269230" y="3474484"/>
            <a:ext cx="81141" cy="152464"/>
          </a:xfrm>
          <a:custGeom>
            <a:avLst/>
            <a:gdLst/>
            <a:ahLst/>
            <a:cxnLst/>
            <a:rect l="l" t="t" r="r" b="b"/>
            <a:pathLst>
              <a:path w="178435" h="335279">
                <a:moveTo>
                  <a:pt x="113382" y="0"/>
                </a:moveTo>
                <a:lnTo>
                  <a:pt x="3238" y="0"/>
                </a:lnTo>
                <a:lnTo>
                  <a:pt x="35470" y="3352"/>
                </a:lnTo>
                <a:lnTo>
                  <a:pt x="62330" y="12559"/>
                </a:lnTo>
                <a:lnTo>
                  <a:pt x="99882" y="48563"/>
                </a:lnTo>
                <a:lnTo>
                  <a:pt x="119376" y="102994"/>
                </a:lnTo>
                <a:lnTo>
                  <a:pt x="125879" y="172398"/>
                </a:lnTo>
                <a:lnTo>
                  <a:pt x="124152" y="201378"/>
                </a:lnTo>
                <a:lnTo>
                  <a:pt x="110347" y="256012"/>
                </a:lnTo>
                <a:lnTo>
                  <a:pt x="81150" y="304424"/>
                </a:lnTo>
                <a:lnTo>
                  <a:pt x="32015" y="331131"/>
                </a:lnTo>
                <a:lnTo>
                  <a:pt x="0" y="335068"/>
                </a:lnTo>
                <a:lnTo>
                  <a:pt x="99362" y="335068"/>
                </a:lnTo>
                <a:lnTo>
                  <a:pt x="100746" y="333861"/>
                </a:lnTo>
                <a:lnTo>
                  <a:pt x="125066" y="297845"/>
                </a:lnTo>
                <a:lnTo>
                  <a:pt x="177846" y="297845"/>
                </a:lnTo>
                <a:lnTo>
                  <a:pt x="177846" y="12953"/>
                </a:lnTo>
                <a:lnTo>
                  <a:pt x="124253" y="12953"/>
                </a:lnTo>
                <a:lnTo>
                  <a:pt x="113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372412" y="3474507"/>
            <a:ext cx="143513" cy="177009"/>
          </a:xfrm>
          <a:custGeom>
            <a:avLst/>
            <a:gdLst/>
            <a:ahLst/>
            <a:cxnLst/>
            <a:rect l="l" t="t" r="r" b="b"/>
            <a:pathLst>
              <a:path w="315595" h="389254">
                <a:moveTo>
                  <a:pt x="282682" y="0"/>
                </a:moveTo>
                <a:lnTo>
                  <a:pt x="170239" y="0"/>
                </a:lnTo>
                <a:lnTo>
                  <a:pt x="212300" y="6629"/>
                </a:lnTo>
                <a:lnTo>
                  <a:pt x="242017" y="26542"/>
                </a:lnTo>
                <a:lnTo>
                  <a:pt x="259352" y="59701"/>
                </a:lnTo>
                <a:lnTo>
                  <a:pt x="264318" y="106143"/>
                </a:lnTo>
                <a:lnTo>
                  <a:pt x="264318" y="127212"/>
                </a:lnTo>
                <a:lnTo>
                  <a:pt x="234105" y="127365"/>
                </a:lnTo>
                <a:lnTo>
                  <a:pt x="213214" y="127822"/>
                </a:lnTo>
                <a:lnTo>
                  <a:pt x="170239" y="129638"/>
                </a:lnTo>
                <a:lnTo>
                  <a:pt x="127238" y="136127"/>
                </a:lnTo>
                <a:lnTo>
                  <a:pt x="87500" y="147455"/>
                </a:lnTo>
                <a:lnTo>
                  <a:pt x="52817" y="164689"/>
                </a:lnTo>
                <a:lnTo>
                  <a:pt x="14045" y="206763"/>
                </a:lnTo>
                <a:lnTo>
                  <a:pt x="1473" y="247681"/>
                </a:lnTo>
                <a:lnTo>
                  <a:pt x="0" y="270617"/>
                </a:lnTo>
                <a:lnTo>
                  <a:pt x="12" y="274313"/>
                </a:lnTo>
                <a:lnTo>
                  <a:pt x="12966" y="324654"/>
                </a:lnTo>
                <a:lnTo>
                  <a:pt x="42074" y="361369"/>
                </a:lnTo>
                <a:lnTo>
                  <a:pt x="80808" y="380850"/>
                </a:lnTo>
                <a:lnTo>
                  <a:pt x="136165" y="388914"/>
                </a:lnTo>
                <a:lnTo>
                  <a:pt x="156193" y="387340"/>
                </a:lnTo>
                <a:lnTo>
                  <a:pt x="194711" y="377218"/>
                </a:lnTo>
                <a:lnTo>
                  <a:pt x="230295" y="357876"/>
                </a:lnTo>
                <a:lnTo>
                  <a:pt x="244824" y="345164"/>
                </a:lnTo>
                <a:lnTo>
                  <a:pt x="141842" y="345164"/>
                </a:lnTo>
                <a:lnTo>
                  <a:pt x="124698" y="344047"/>
                </a:lnTo>
                <a:lnTo>
                  <a:pt x="81824" y="327334"/>
                </a:lnTo>
                <a:lnTo>
                  <a:pt x="57491" y="289057"/>
                </a:lnTo>
                <a:lnTo>
                  <a:pt x="55865" y="270617"/>
                </a:lnTo>
                <a:lnTo>
                  <a:pt x="57034" y="254463"/>
                </a:lnTo>
                <a:lnTo>
                  <a:pt x="74521" y="216326"/>
                </a:lnTo>
                <a:lnTo>
                  <a:pt x="106461" y="191879"/>
                </a:lnTo>
                <a:lnTo>
                  <a:pt x="149945" y="177643"/>
                </a:lnTo>
                <a:lnTo>
                  <a:pt x="199829" y="171877"/>
                </a:lnTo>
                <a:lnTo>
                  <a:pt x="315421" y="170963"/>
                </a:lnTo>
                <a:lnTo>
                  <a:pt x="315421" y="110195"/>
                </a:lnTo>
                <a:lnTo>
                  <a:pt x="310126" y="54253"/>
                </a:lnTo>
                <a:lnTo>
                  <a:pt x="292956" y="10896"/>
                </a:lnTo>
                <a:lnTo>
                  <a:pt x="2826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436913" y="3552244"/>
            <a:ext cx="80775" cy="9469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394490" y="3454612"/>
            <a:ext cx="106462" cy="3537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551899" y="3459030"/>
            <a:ext cx="42736" cy="265080"/>
          </a:xfrm>
          <a:custGeom>
            <a:avLst/>
            <a:gdLst/>
            <a:ahLst/>
            <a:cxnLst/>
            <a:rect l="l" t="t" r="r" b="b"/>
            <a:pathLst>
              <a:path w="93979" h="582929">
                <a:moveTo>
                  <a:pt x="50811" y="0"/>
                </a:moveTo>
                <a:lnTo>
                  <a:pt x="0" y="0"/>
                </a:lnTo>
                <a:lnTo>
                  <a:pt x="0" y="582585"/>
                </a:lnTo>
                <a:lnTo>
                  <a:pt x="50811" y="582585"/>
                </a:lnTo>
                <a:lnTo>
                  <a:pt x="50811" y="342269"/>
                </a:lnTo>
                <a:lnTo>
                  <a:pt x="93812" y="342269"/>
                </a:lnTo>
                <a:lnTo>
                  <a:pt x="65936" y="292664"/>
                </a:lnTo>
                <a:lnTo>
                  <a:pt x="52221" y="235617"/>
                </a:lnTo>
                <a:lnTo>
                  <a:pt x="50811" y="206331"/>
                </a:lnTo>
                <a:lnTo>
                  <a:pt x="51268" y="191676"/>
                </a:lnTo>
                <a:lnTo>
                  <a:pt x="58075" y="146465"/>
                </a:lnTo>
                <a:lnTo>
                  <a:pt x="71524" y="104594"/>
                </a:lnTo>
                <a:lnTo>
                  <a:pt x="89139" y="75245"/>
                </a:lnTo>
                <a:lnTo>
                  <a:pt x="47585" y="75245"/>
                </a:lnTo>
                <a:lnTo>
                  <a:pt x="5081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575739" y="3614672"/>
            <a:ext cx="108645" cy="3642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630393" y="3474478"/>
            <a:ext cx="80852" cy="156796"/>
          </a:xfrm>
          <a:custGeom>
            <a:avLst/>
            <a:gdLst/>
            <a:ahLst/>
            <a:cxnLst/>
            <a:rect l="l" t="t" r="r" b="b"/>
            <a:pathLst>
              <a:path w="177800" h="344804">
                <a:moveTo>
                  <a:pt x="123644" y="0"/>
                </a:moveTo>
                <a:lnTo>
                  <a:pt x="0" y="0"/>
                </a:lnTo>
                <a:lnTo>
                  <a:pt x="17385" y="965"/>
                </a:lnTo>
                <a:lnTo>
                  <a:pt x="33273" y="3848"/>
                </a:lnTo>
                <a:lnTo>
                  <a:pt x="71880" y="23367"/>
                </a:lnTo>
                <a:lnTo>
                  <a:pt x="97597" y="55840"/>
                </a:lnTo>
                <a:lnTo>
                  <a:pt x="114373" y="95895"/>
                </a:lnTo>
                <a:lnTo>
                  <a:pt x="120786" y="141614"/>
                </a:lnTo>
                <a:lnTo>
                  <a:pt x="121789" y="172360"/>
                </a:lnTo>
                <a:lnTo>
                  <a:pt x="121535" y="186977"/>
                </a:lnTo>
                <a:lnTo>
                  <a:pt x="117751" y="231426"/>
                </a:lnTo>
                <a:lnTo>
                  <a:pt x="104302" y="274821"/>
                </a:lnTo>
                <a:lnTo>
                  <a:pt x="81874" y="310113"/>
                </a:lnTo>
                <a:lnTo>
                  <a:pt x="47636" y="335157"/>
                </a:lnTo>
                <a:lnTo>
                  <a:pt x="0" y="344707"/>
                </a:lnTo>
                <a:lnTo>
                  <a:pt x="118741" y="344707"/>
                </a:lnTo>
                <a:lnTo>
                  <a:pt x="153856" y="293730"/>
                </a:lnTo>
                <a:lnTo>
                  <a:pt x="166962" y="257320"/>
                </a:lnTo>
                <a:lnTo>
                  <a:pt x="174823" y="216859"/>
                </a:lnTo>
                <a:lnTo>
                  <a:pt x="177452" y="172360"/>
                </a:lnTo>
                <a:lnTo>
                  <a:pt x="175090" y="127758"/>
                </a:lnTo>
                <a:lnTo>
                  <a:pt x="174976" y="126247"/>
                </a:lnTo>
                <a:lnTo>
                  <a:pt x="167775" y="85367"/>
                </a:lnTo>
                <a:lnTo>
                  <a:pt x="155672" y="48855"/>
                </a:lnTo>
                <a:lnTo>
                  <a:pt x="138731" y="17004"/>
                </a:lnTo>
                <a:lnTo>
                  <a:pt x="1236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574272" y="3454612"/>
            <a:ext cx="112341" cy="3863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729303" y="3454612"/>
            <a:ext cx="145245" cy="196933"/>
          </a:xfrm>
          <a:custGeom>
            <a:avLst/>
            <a:gdLst/>
            <a:ahLst/>
            <a:cxnLst/>
            <a:rect l="l" t="t" r="r" b="b"/>
            <a:pathLst>
              <a:path w="319404" h="433070">
                <a:moveTo>
                  <a:pt x="192730" y="0"/>
                </a:moveTo>
                <a:lnTo>
                  <a:pt x="146566" y="4724"/>
                </a:lnTo>
                <a:lnTo>
                  <a:pt x="106893" y="17233"/>
                </a:lnTo>
                <a:lnTo>
                  <a:pt x="73696" y="37527"/>
                </a:lnTo>
                <a:lnTo>
                  <a:pt x="46976" y="65619"/>
                </a:lnTo>
                <a:lnTo>
                  <a:pt x="26428" y="98435"/>
                </a:lnTo>
                <a:lnTo>
                  <a:pt x="11747" y="134502"/>
                </a:lnTo>
                <a:lnTo>
                  <a:pt x="2933" y="173795"/>
                </a:lnTo>
                <a:lnTo>
                  <a:pt x="0" y="216326"/>
                </a:lnTo>
                <a:lnTo>
                  <a:pt x="2933" y="258209"/>
                </a:lnTo>
                <a:lnTo>
                  <a:pt x="11747" y="297147"/>
                </a:lnTo>
                <a:lnTo>
                  <a:pt x="26428" y="333150"/>
                </a:lnTo>
                <a:lnTo>
                  <a:pt x="46976" y="366220"/>
                </a:lnTo>
                <a:lnTo>
                  <a:pt x="73696" y="394680"/>
                </a:lnTo>
                <a:lnTo>
                  <a:pt x="106893" y="415241"/>
                </a:lnTo>
                <a:lnTo>
                  <a:pt x="146566" y="427902"/>
                </a:lnTo>
                <a:lnTo>
                  <a:pt x="192730" y="432652"/>
                </a:lnTo>
                <a:lnTo>
                  <a:pt x="239592" y="427902"/>
                </a:lnTo>
                <a:lnTo>
                  <a:pt x="279773" y="415241"/>
                </a:lnTo>
                <a:lnTo>
                  <a:pt x="313288" y="394680"/>
                </a:lnTo>
                <a:lnTo>
                  <a:pt x="318723" y="388914"/>
                </a:lnTo>
                <a:lnTo>
                  <a:pt x="192730" y="388914"/>
                </a:lnTo>
                <a:lnTo>
                  <a:pt x="161197" y="385422"/>
                </a:lnTo>
                <a:lnTo>
                  <a:pt x="110588" y="359896"/>
                </a:lnTo>
                <a:lnTo>
                  <a:pt x="75918" y="312348"/>
                </a:lnTo>
                <a:lnTo>
                  <a:pt x="58113" y="251580"/>
                </a:lnTo>
                <a:lnTo>
                  <a:pt x="55891" y="216326"/>
                </a:lnTo>
                <a:lnTo>
                  <a:pt x="58113" y="180983"/>
                </a:lnTo>
                <a:lnTo>
                  <a:pt x="75918" y="119402"/>
                </a:lnTo>
                <a:lnTo>
                  <a:pt x="110588" y="71854"/>
                </a:lnTo>
                <a:lnTo>
                  <a:pt x="161197" y="47141"/>
                </a:lnTo>
                <a:lnTo>
                  <a:pt x="192730" y="43750"/>
                </a:lnTo>
                <a:lnTo>
                  <a:pt x="319219" y="43750"/>
                </a:lnTo>
                <a:lnTo>
                  <a:pt x="313288" y="37527"/>
                </a:lnTo>
                <a:lnTo>
                  <a:pt x="279773" y="17233"/>
                </a:lnTo>
                <a:lnTo>
                  <a:pt x="239592" y="4724"/>
                </a:lnTo>
                <a:lnTo>
                  <a:pt x="19273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816950" y="3474507"/>
            <a:ext cx="87782" cy="157084"/>
          </a:xfrm>
          <a:custGeom>
            <a:avLst/>
            <a:gdLst/>
            <a:ahLst/>
            <a:cxnLst/>
            <a:rect l="l" t="t" r="r" b="b"/>
            <a:pathLst>
              <a:path w="193039" h="345440">
                <a:moveTo>
                  <a:pt x="126488" y="0"/>
                </a:moveTo>
                <a:lnTo>
                  <a:pt x="0" y="0"/>
                </a:lnTo>
                <a:lnTo>
                  <a:pt x="31634" y="3403"/>
                </a:lnTo>
                <a:lnTo>
                  <a:pt x="59320" y="12763"/>
                </a:lnTo>
                <a:lnTo>
                  <a:pt x="102854" y="49427"/>
                </a:lnTo>
                <a:lnTo>
                  <a:pt x="128355" y="104937"/>
                </a:lnTo>
                <a:lnTo>
                  <a:pt x="136851" y="172575"/>
                </a:lnTo>
                <a:lnTo>
                  <a:pt x="134730" y="207830"/>
                </a:lnTo>
                <a:lnTo>
                  <a:pt x="117726" y="268598"/>
                </a:lnTo>
                <a:lnTo>
                  <a:pt x="83055" y="316145"/>
                </a:lnTo>
                <a:lnTo>
                  <a:pt x="31634" y="341672"/>
                </a:lnTo>
                <a:lnTo>
                  <a:pt x="0" y="345164"/>
                </a:lnTo>
                <a:lnTo>
                  <a:pt x="125993" y="345164"/>
                </a:lnTo>
                <a:lnTo>
                  <a:pt x="167216" y="289412"/>
                </a:lnTo>
                <a:lnTo>
                  <a:pt x="181389" y="253409"/>
                </a:lnTo>
                <a:lnTo>
                  <a:pt x="189885" y="214459"/>
                </a:lnTo>
                <a:lnTo>
                  <a:pt x="192717" y="172575"/>
                </a:lnTo>
                <a:lnTo>
                  <a:pt x="189885" y="130044"/>
                </a:lnTo>
                <a:lnTo>
                  <a:pt x="181389" y="90751"/>
                </a:lnTo>
                <a:lnTo>
                  <a:pt x="167216" y="54697"/>
                </a:lnTo>
                <a:lnTo>
                  <a:pt x="147379" y="21868"/>
                </a:lnTo>
                <a:lnTo>
                  <a:pt x="12648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930279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51192" y="0"/>
                </a:moveTo>
                <a:lnTo>
                  <a:pt x="0" y="0"/>
                </a:lnTo>
                <a:lnTo>
                  <a:pt x="1409" y="18859"/>
                </a:lnTo>
                <a:lnTo>
                  <a:pt x="2425" y="40550"/>
                </a:lnTo>
                <a:lnTo>
                  <a:pt x="3047" y="65085"/>
                </a:lnTo>
                <a:lnTo>
                  <a:pt x="3125" y="79474"/>
                </a:lnTo>
                <a:lnTo>
                  <a:pt x="3251" y="413590"/>
                </a:lnTo>
                <a:lnTo>
                  <a:pt x="54430" y="413590"/>
                </a:lnTo>
                <a:lnTo>
                  <a:pt x="54430" y="209227"/>
                </a:lnTo>
                <a:lnTo>
                  <a:pt x="54786" y="194940"/>
                </a:lnTo>
                <a:lnTo>
                  <a:pt x="60120" y="150846"/>
                </a:lnTo>
                <a:lnTo>
                  <a:pt x="71105" y="110550"/>
                </a:lnTo>
                <a:lnTo>
                  <a:pt x="87703" y="79474"/>
                </a:lnTo>
                <a:lnTo>
                  <a:pt x="51192" y="79474"/>
                </a:lnTo>
                <a:lnTo>
                  <a:pt x="51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954303" y="3454612"/>
            <a:ext cx="64674" cy="4056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2021062" y="3454612"/>
            <a:ext cx="153908" cy="196933"/>
          </a:xfrm>
          <a:custGeom>
            <a:avLst/>
            <a:gdLst/>
            <a:ahLst/>
            <a:cxnLst/>
            <a:rect l="l" t="t" r="r" b="b"/>
            <a:pathLst>
              <a:path w="338454" h="433070">
                <a:moveTo>
                  <a:pt x="173972" y="0"/>
                </a:moveTo>
                <a:lnTo>
                  <a:pt x="102968" y="15392"/>
                </a:lnTo>
                <a:lnTo>
                  <a:pt x="48563" y="59967"/>
                </a:lnTo>
                <a:lnTo>
                  <a:pt x="27609" y="92225"/>
                </a:lnTo>
                <a:lnTo>
                  <a:pt x="12534" y="129028"/>
                </a:lnTo>
                <a:lnTo>
                  <a:pt x="3340" y="170404"/>
                </a:lnTo>
                <a:lnTo>
                  <a:pt x="0" y="216326"/>
                </a:lnTo>
                <a:lnTo>
                  <a:pt x="2374" y="261499"/>
                </a:lnTo>
                <a:lnTo>
                  <a:pt x="10324" y="302214"/>
                </a:lnTo>
                <a:lnTo>
                  <a:pt x="23824" y="338471"/>
                </a:lnTo>
                <a:lnTo>
                  <a:pt x="68324" y="396953"/>
                </a:lnTo>
                <a:lnTo>
                  <a:pt x="140737" y="428156"/>
                </a:lnTo>
                <a:lnTo>
                  <a:pt x="187726" y="432665"/>
                </a:lnTo>
                <a:lnTo>
                  <a:pt x="218269" y="430938"/>
                </a:lnTo>
                <a:lnTo>
                  <a:pt x="248418" y="426582"/>
                </a:lnTo>
                <a:lnTo>
                  <a:pt x="278161" y="419584"/>
                </a:lnTo>
                <a:lnTo>
                  <a:pt x="307497" y="409971"/>
                </a:lnTo>
                <a:lnTo>
                  <a:pt x="307497" y="388914"/>
                </a:lnTo>
                <a:lnTo>
                  <a:pt x="191777" y="388914"/>
                </a:lnTo>
                <a:lnTo>
                  <a:pt x="160269" y="385663"/>
                </a:lnTo>
                <a:lnTo>
                  <a:pt x="109699" y="362169"/>
                </a:lnTo>
                <a:lnTo>
                  <a:pt x="75397" y="318571"/>
                </a:lnTo>
                <a:lnTo>
                  <a:pt x="57999" y="263073"/>
                </a:lnTo>
                <a:lnTo>
                  <a:pt x="55827" y="230905"/>
                </a:lnTo>
                <a:lnTo>
                  <a:pt x="338243" y="230905"/>
                </a:lnTo>
                <a:lnTo>
                  <a:pt x="338243" y="204985"/>
                </a:lnTo>
                <a:lnTo>
                  <a:pt x="337214" y="187155"/>
                </a:lnTo>
                <a:lnTo>
                  <a:pt x="55827" y="187155"/>
                </a:lnTo>
                <a:lnTo>
                  <a:pt x="57910" y="160676"/>
                </a:lnTo>
                <a:lnTo>
                  <a:pt x="74496" y="111655"/>
                </a:lnTo>
                <a:lnTo>
                  <a:pt x="106651" y="69886"/>
                </a:lnTo>
                <a:lnTo>
                  <a:pt x="150757" y="47204"/>
                </a:lnTo>
                <a:lnTo>
                  <a:pt x="177211" y="43750"/>
                </a:lnTo>
                <a:lnTo>
                  <a:pt x="285298" y="43750"/>
                </a:lnTo>
                <a:lnTo>
                  <a:pt x="277449" y="34797"/>
                </a:lnTo>
                <a:lnTo>
                  <a:pt x="248824" y="16014"/>
                </a:lnTo>
                <a:lnTo>
                  <a:pt x="214332" y="4419"/>
                </a:lnTo>
                <a:lnTo>
                  <a:pt x="173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108264" y="3617462"/>
            <a:ext cx="52843" cy="14149"/>
          </a:xfrm>
          <a:custGeom>
            <a:avLst/>
            <a:gdLst/>
            <a:ahLst/>
            <a:cxnLst/>
            <a:rect l="l" t="t" r="r" b="b"/>
            <a:pathLst>
              <a:path w="116204" h="31115">
                <a:moveTo>
                  <a:pt x="115719" y="0"/>
                </a:moveTo>
                <a:lnTo>
                  <a:pt x="78852" y="15646"/>
                </a:lnTo>
                <a:lnTo>
                  <a:pt x="30745" y="28155"/>
                </a:lnTo>
                <a:lnTo>
                  <a:pt x="0" y="30796"/>
                </a:lnTo>
                <a:lnTo>
                  <a:pt x="115719" y="30796"/>
                </a:lnTo>
                <a:lnTo>
                  <a:pt x="1157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101647" y="3474507"/>
            <a:ext cx="72759" cy="6521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187382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27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2196587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63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896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54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29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365483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91" y="344491"/>
                </a:lnTo>
                <a:lnTo>
                  <a:pt x="56259" y="306074"/>
                </a:lnTo>
                <a:lnTo>
                  <a:pt x="56018" y="287927"/>
                </a:lnTo>
                <a:lnTo>
                  <a:pt x="56259" y="269728"/>
                </a:lnTo>
                <a:lnTo>
                  <a:pt x="58291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450007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39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35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546357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14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555562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76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908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66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42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2724458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78" y="344491"/>
                </a:lnTo>
                <a:lnTo>
                  <a:pt x="56259" y="306074"/>
                </a:lnTo>
                <a:lnTo>
                  <a:pt x="56005" y="287927"/>
                </a:lnTo>
                <a:lnTo>
                  <a:pt x="56259" y="269728"/>
                </a:lnTo>
                <a:lnTo>
                  <a:pt x="58278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2808981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27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22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216488" y="3004161"/>
            <a:ext cx="215702" cy="337558"/>
          </a:xfrm>
          <a:custGeom>
            <a:avLst/>
            <a:gdLst/>
            <a:ahLst/>
            <a:cxnLst/>
            <a:rect l="l" t="t" r="r" b="b"/>
            <a:pathLst>
              <a:path w="474345" h="742315">
                <a:moveTo>
                  <a:pt x="365699" y="0"/>
                </a:moveTo>
                <a:lnTo>
                  <a:pt x="319854" y="2895"/>
                </a:lnTo>
                <a:lnTo>
                  <a:pt x="275697" y="11328"/>
                </a:lnTo>
                <a:lnTo>
                  <a:pt x="233585" y="24980"/>
                </a:lnTo>
                <a:lnTo>
                  <a:pt x="193835" y="43483"/>
                </a:lnTo>
                <a:lnTo>
                  <a:pt x="156828" y="66482"/>
                </a:lnTo>
                <a:lnTo>
                  <a:pt x="122882" y="93660"/>
                </a:lnTo>
                <a:lnTo>
                  <a:pt x="92339" y="124634"/>
                </a:lnTo>
                <a:lnTo>
                  <a:pt x="65555" y="159063"/>
                </a:lnTo>
                <a:lnTo>
                  <a:pt x="42874" y="196616"/>
                </a:lnTo>
                <a:lnTo>
                  <a:pt x="24624" y="236937"/>
                </a:lnTo>
                <a:lnTo>
                  <a:pt x="11175" y="279672"/>
                </a:lnTo>
                <a:lnTo>
                  <a:pt x="2844" y="324476"/>
                </a:lnTo>
                <a:lnTo>
                  <a:pt x="0" y="370995"/>
                </a:lnTo>
                <a:lnTo>
                  <a:pt x="2844" y="417514"/>
                </a:lnTo>
                <a:lnTo>
                  <a:pt x="11175" y="462306"/>
                </a:lnTo>
                <a:lnTo>
                  <a:pt x="24624" y="505028"/>
                </a:lnTo>
                <a:lnTo>
                  <a:pt x="42874" y="545349"/>
                </a:lnTo>
                <a:lnTo>
                  <a:pt x="65555" y="582902"/>
                </a:lnTo>
                <a:lnTo>
                  <a:pt x="92339" y="617331"/>
                </a:lnTo>
                <a:lnTo>
                  <a:pt x="122882" y="648305"/>
                </a:lnTo>
                <a:lnTo>
                  <a:pt x="156828" y="675483"/>
                </a:lnTo>
                <a:lnTo>
                  <a:pt x="193835" y="698482"/>
                </a:lnTo>
                <a:lnTo>
                  <a:pt x="233585" y="716985"/>
                </a:lnTo>
                <a:lnTo>
                  <a:pt x="275697" y="730637"/>
                </a:lnTo>
                <a:lnTo>
                  <a:pt x="319854" y="739083"/>
                </a:lnTo>
                <a:lnTo>
                  <a:pt x="365699" y="741978"/>
                </a:lnTo>
                <a:lnTo>
                  <a:pt x="411533" y="739083"/>
                </a:lnTo>
                <a:lnTo>
                  <a:pt x="455664" y="730637"/>
                </a:lnTo>
                <a:lnTo>
                  <a:pt x="473901" y="724719"/>
                </a:lnTo>
                <a:lnTo>
                  <a:pt x="365699" y="724719"/>
                </a:lnTo>
                <a:lnTo>
                  <a:pt x="318368" y="721494"/>
                </a:lnTo>
                <a:lnTo>
                  <a:pt x="272979" y="712096"/>
                </a:lnTo>
                <a:lnTo>
                  <a:pt x="229940" y="696932"/>
                </a:lnTo>
                <a:lnTo>
                  <a:pt x="189682" y="676435"/>
                </a:lnTo>
                <a:lnTo>
                  <a:pt x="152599" y="651036"/>
                </a:lnTo>
                <a:lnTo>
                  <a:pt x="119122" y="621141"/>
                </a:lnTo>
                <a:lnTo>
                  <a:pt x="89672" y="587169"/>
                </a:lnTo>
                <a:lnTo>
                  <a:pt x="64628" y="549553"/>
                </a:lnTo>
                <a:lnTo>
                  <a:pt x="44448" y="508698"/>
                </a:lnTo>
                <a:lnTo>
                  <a:pt x="29501" y="465049"/>
                </a:lnTo>
                <a:lnTo>
                  <a:pt x="20243" y="419000"/>
                </a:lnTo>
                <a:lnTo>
                  <a:pt x="17068" y="370995"/>
                </a:lnTo>
                <a:lnTo>
                  <a:pt x="20243" y="323016"/>
                </a:lnTo>
                <a:lnTo>
                  <a:pt x="29501" y="276979"/>
                </a:lnTo>
                <a:lnTo>
                  <a:pt x="44448" y="233318"/>
                </a:lnTo>
                <a:lnTo>
                  <a:pt x="64628" y="192450"/>
                </a:lnTo>
                <a:lnTo>
                  <a:pt x="89672" y="154796"/>
                </a:lnTo>
                <a:lnTo>
                  <a:pt x="119122" y="120799"/>
                </a:lnTo>
                <a:lnTo>
                  <a:pt x="152599" y="90866"/>
                </a:lnTo>
                <a:lnTo>
                  <a:pt x="189682" y="65416"/>
                </a:lnTo>
                <a:lnTo>
                  <a:pt x="229940" y="44893"/>
                </a:lnTo>
                <a:lnTo>
                  <a:pt x="272979" y="29704"/>
                </a:lnTo>
                <a:lnTo>
                  <a:pt x="318368" y="20281"/>
                </a:lnTo>
                <a:lnTo>
                  <a:pt x="365699" y="17055"/>
                </a:lnTo>
                <a:lnTo>
                  <a:pt x="473304" y="17055"/>
                </a:lnTo>
                <a:lnTo>
                  <a:pt x="455664" y="11328"/>
                </a:lnTo>
                <a:lnTo>
                  <a:pt x="411533" y="2895"/>
                </a:lnTo>
                <a:lnTo>
                  <a:pt x="36569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382785" y="3011917"/>
            <a:ext cx="166325" cy="321965"/>
          </a:xfrm>
          <a:custGeom>
            <a:avLst/>
            <a:gdLst/>
            <a:ahLst/>
            <a:cxnLst/>
            <a:rect l="l" t="t" r="r" b="b"/>
            <a:pathLst>
              <a:path w="365760" h="708025">
                <a:moveTo>
                  <a:pt x="107604" y="0"/>
                </a:moveTo>
                <a:lnTo>
                  <a:pt x="0" y="0"/>
                </a:lnTo>
                <a:lnTo>
                  <a:pt x="47293" y="3238"/>
                </a:lnTo>
                <a:lnTo>
                  <a:pt x="92669" y="12661"/>
                </a:lnTo>
                <a:lnTo>
                  <a:pt x="135708" y="27850"/>
                </a:lnTo>
                <a:lnTo>
                  <a:pt x="175979" y="48373"/>
                </a:lnTo>
                <a:lnTo>
                  <a:pt x="213087" y="73810"/>
                </a:lnTo>
                <a:lnTo>
                  <a:pt x="246589" y="103743"/>
                </a:lnTo>
                <a:lnTo>
                  <a:pt x="276091" y="137753"/>
                </a:lnTo>
                <a:lnTo>
                  <a:pt x="301172" y="175395"/>
                </a:lnTo>
                <a:lnTo>
                  <a:pt x="321390" y="216262"/>
                </a:lnTo>
                <a:lnTo>
                  <a:pt x="336363" y="259924"/>
                </a:lnTo>
                <a:lnTo>
                  <a:pt x="345647" y="305960"/>
                </a:lnTo>
                <a:lnTo>
                  <a:pt x="348834" y="353940"/>
                </a:lnTo>
                <a:lnTo>
                  <a:pt x="345647" y="401957"/>
                </a:lnTo>
                <a:lnTo>
                  <a:pt x="336363" y="447993"/>
                </a:lnTo>
                <a:lnTo>
                  <a:pt x="321390" y="491655"/>
                </a:lnTo>
                <a:lnTo>
                  <a:pt x="301172" y="532497"/>
                </a:lnTo>
                <a:lnTo>
                  <a:pt x="276091" y="570113"/>
                </a:lnTo>
                <a:lnTo>
                  <a:pt x="246589" y="604085"/>
                </a:lnTo>
                <a:lnTo>
                  <a:pt x="213087" y="633980"/>
                </a:lnTo>
                <a:lnTo>
                  <a:pt x="175979" y="659392"/>
                </a:lnTo>
                <a:lnTo>
                  <a:pt x="135708" y="679877"/>
                </a:lnTo>
                <a:lnTo>
                  <a:pt x="92669" y="695040"/>
                </a:lnTo>
                <a:lnTo>
                  <a:pt x="47293" y="704438"/>
                </a:lnTo>
                <a:lnTo>
                  <a:pt x="0" y="707676"/>
                </a:lnTo>
                <a:lnTo>
                  <a:pt x="108201" y="707676"/>
                </a:lnTo>
                <a:lnTo>
                  <a:pt x="171775" y="681439"/>
                </a:lnTo>
                <a:lnTo>
                  <a:pt x="208770" y="658427"/>
                </a:lnTo>
                <a:lnTo>
                  <a:pt x="242690" y="631262"/>
                </a:lnTo>
                <a:lnTo>
                  <a:pt x="273208" y="600288"/>
                </a:lnTo>
                <a:lnTo>
                  <a:pt x="299966" y="565846"/>
                </a:lnTo>
                <a:lnTo>
                  <a:pt x="322622" y="528293"/>
                </a:lnTo>
                <a:lnTo>
                  <a:pt x="340846" y="487985"/>
                </a:lnTo>
                <a:lnTo>
                  <a:pt x="354295" y="445250"/>
                </a:lnTo>
                <a:lnTo>
                  <a:pt x="362613" y="400458"/>
                </a:lnTo>
                <a:lnTo>
                  <a:pt x="365458" y="353940"/>
                </a:lnTo>
                <a:lnTo>
                  <a:pt x="362613" y="307421"/>
                </a:lnTo>
                <a:lnTo>
                  <a:pt x="354295" y="262616"/>
                </a:lnTo>
                <a:lnTo>
                  <a:pt x="340846" y="219882"/>
                </a:lnTo>
                <a:lnTo>
                  <a:pt x="322622" y="179573"/>
                </a:lnTo>
                <a:lnTo>
                  <a:pt x="299966" y="142020"/>
                </a:lnTo>
                <a:lnTo>
                  <a:pt x="273208" y="107578"/>
                </a:lnTo>
                <a:lnTo>
                  <a:pt x="242690" y="76604"/>
                </a:lnTo>
                <a:lnTo>
                  <a:pt x="208770" y="49439"/>
                </a:lnTo>
                <a:lnTo>
                  <a:pt x="171775" y="26428"/>
                </a:lnTo>
                <a:lnTo>
                  <a:pt x="132063" y="7924"/>
                </a:lnTo>
                <a:lnTo>
                  <a:pt x="107604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2234506" y="3020793"/>
            <a:ext cx="297998" cy="300886"/>
          </a:xfrm>
          <a:custGeom>
            <a:avLst/>
            <a:gdLst/>
            <a:ahLst/>
            <a:cxnLst/>
            <a:rect l="l" t="t" r="r" b="b"/>
            <a:pathLst>
              <a:path w="655320" h="661670">
                <a:moveTo>
                  <a:pt x="327639" y="0"/>
                </a:moveTo>
                <a:lnTo>
                  <a:pt x="279392" y="3594"/>
                </a:lnTo>
                <a:lnTo>
                  <a:pt x="233293" y="14045"/>
                </a:lnTo>
                <a:lnTo>
                  <a:pt x="189847" y="30822"/>
                </a:lnTo>
                <a:lnTo>
                  <a:pt x="149576" y="53402"/>
                </a:lnTo>
                <a:lnTo>
                  <a:pt x="113001" y="81277"/>
                </a:lnTo>
                <a:lnTo>
                  <a:pt x="80630" y="113928"/>
                </a:lnTo>
                <a:lnTo>
                  <a:pt x="52983" y="150834"/>
                </a:lnTo>
                <a:lnTo>
                  <a:pt x="30580" y="191473"/>
                </a:lnTo>
                <a:lnTo>
                  <a:pt x="13931" y="235337"/>
                </a:lnTo>
                <a:lnTo>
                  <a:pt x="3568" y="281894"/>
                </a:lnTo>
                <a:lnTo>
                  <a:pt x="0" y="330623"/>
                </a:lnTo>
                <a:lnTo>
                  <a:pt x="3568" y="379352"/>
                </a:lnTo>
                <a:lnTo>
                  <a:pt x="13931" y="425896"/>
                </a:lnTo>
                <a:lnTo>
                  <a:pt x="30580" y="469761"/>
                </a:lnTo>
                <a:lnTo>
                  <a:pt x="52983" y="510412"/>
                </a:lnTo>
                <a:lnTo>
                  <a:pt x="80630" y="547330"/>
                </a:lnTo>
                <a:lnTo>
                  <a:pt x="113001" y="579994"/>
                </a:lnTo>
                <a:lnTo>
                  <a:pt x="149576" y="607882"/>
                </a:lnTo>
                <a:lnTo>
                  <a:pt x="189847" y="630475"/>
                </a:lnTo>
                <a:lnTo>
                  <a:pt x="233293" y="647264"/>
                </a:lnTo>
                <a:lnTo>
                  <a:pt x="279392" y="657716"/>
                </a:lnTo>
                <a:lnTo>
                  <a:pt x="327639" y="661310"/>
                </a:lnTo>
                <a:lnTo>
                  <a:pt x="375935" y="657716"/>
                </a:lnTo>
                <a:lnTo>
                  <a:pt x="422073" y="647264"/>
                </a:lnTo>
                <a:lnTo>
                  <a:pt x="465519" y="630475"/>
                </a:lnTo>
                <a:lnTo>
                  <a:pt x="505777" y="607882"/>
                </a:lnTo>
                <a:lnTo>
                  <a:pt x="542327" y="579994"/>
                </a:lnTo>
                <a:lnTo>
                  <a:pt x="574660" y="547330"/>
                </a:lnTo>
                <a:lnTo>
                  <a:pt x="602269" y="510412"/>
                </a:lnTo>
                <a:lnTo>
                  <a:pt x="624633" y="469761"/>
                </a:lnTo>
                <a:lnTo>
                  <a:pt x="641244" y="425896"/>
                </a:lnTo>
                <a:lnTo>
                  <a:pt x="651582" y="379352"/>
                </a:lnTo>
                <a:lnTo>
                  <a:pt x="655138" y="330623"/>
                </a:lnTo>
                <a:lnTo>
                  <a:pt x="651582" y="281894"/>
                </a:lnTo>
                <a:lnTo>
                  <a:pt x="641244" y="235337"/>
                </a:lnTo>
                <a:lnTo>
                  <a:pt x="624633" y="191473"/>
                </a:lnTo>
                <a:lnTo>
                  <a:pt x="602269" y="150834"/>
                </a:lnTo>
                <a:lnTo>
                  <a:pt x="574660" y="113928"/>
                </a:lnTo>
                <a:lnTo>
                  <a:pt x="542327" y="81277"/>
                </a:lnTo>
                <a:lnTo>
                  <a:pt x="505777" y="53402"/>
                </a:lnTo>
                <a:lnTo>
                  <a:pt x="465519" y="30822"/>
                </a:lnTo>
                <a:lnTo>
                  <a:pt x="422073" y="14045"/>
                </a:lnTo>
                <a:lnTo>
                  <a:pt x="375935" y="3594"/>
                </a:lnTo>
                <a:lnTo>
                  <a:pt x="327639" y="0"/>
                </a:lnTo>
                <a:close/>
              </a:path>
            </a:pathLst>
          </a:custGeom>
          <a:solidFill>
            <a:srgbClr val="EE3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2340535" y="3265885"/>
            <a:ext cx="19347" cy="7796"/>
          </a:xfrm>
          <a:custGeom>
            <a:avLst/>
            <a:gdLst/>
            <a:ahLst/>
            <a:cxnLst/>
            <a:rect l="l" t="t" r="r" b="b"/>
            <a:pathLst>
              <a:path w="42545" h="17145">
                <a:moveTo>
                  <a:pt x="3251" y="0"/>
                </a:moveTo>
                <a:lnTo>
                  <a:pt x="0" y="12572"/>
                </a:lnTo>
                <a:lnTo>
                  <a:pt x="4305" y="14820"/>
                </a:lnTo>
                <a:lnTo>
                  <a:pt x="11112" y="16712"/>
                </a:lnTo>
                <a:lnTo>
                  <a:pt x="18528" y="16712"/>
                </a:lnTo>
                <a:lnTo>
                  <a:pt x="29425" y="15315"/>
                </a:lnTo>
                <a:lnTo>
                  <a:pt x="37260" y="11467"/>
                </a:lnTo>
                <a:lnTo>
                  <a:pt x="41985" y="5638"/>
                </a:lnTo>
                <a:lnTo>
                  <a:pt x="42213" y="4571"/>
                </a:lnTo>
                <a:lnTo>
                  <a:pt x="13410" y="4571"/>
                </a:lnTo>
                <a:lnTo>
                  <a:pt x="6680" y="2285"/>
                </a:lnTo>
                <a:lnTo>
                  <a:pt x="3251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2341136" y="3246712"/>
            <a:ext cx="19347" cy="21368"/>
          </a:xfrm>
          <a:custGeom>
            <a:avLst/>
            <a:gdLst/>
            <a:ahLst/>
            <a:cxnLst/>
            <a:rect l="l" t="t" r="r" b="b"/>
            <a:pathLst>
              <a:path w="42545" h="46990">
                <a:moveTo>
                  <a:pt x="30339" y="0"/>
                </a:moveTo>
                <a:lnTo>
                  <a:pt x="23557" y="0"/>
                </a:lnTo>
                <a:lnTo>
                  <a:pt x="13868" y="1396"/>
                </a:lnTo>
                <a:lnTo>
                  <a:pt x="6438" y="5295"/>
                </a:lnTo>
                <a:lnTo>
                  <a:pt x="1689" y="11201"/>
                </a:lnTo>
                <a:lnTo>
                  <a:pt x="0" y="18643"/>
                </a:lnTo>
                <a:lnTo>
                  <a:pt x="0" y="25196"/>
                </a:lnTo>
                <a:lnTo>
                  <a:pt x="4686" y="31647"/>
                </a:lnTo>
                <a:lnTo>
                  <a:pt x="16573" y="35343"/>
                </a:lnTo>
                <a:lnTo>
                  <a:pt x="23100" y="37591"/>
                </a:lnTo>
                <a:lnTo>
                  <a:pt x="25056" y="39038"/>
                </a:lnTo>
                <a:lnTo>
                  <a:pt x="25056" y="45045"/>
                </a:lnTo>
                <a:lnTo>
                  <a:pt x="22948" y="46734"/>
                </a:lnTo>
                <a:lnTo>
                  <a:pt x="40892" y="46734"/>
                </a:lnTo>
                <a:lnTo>
                  <a:pt x="42239" y="40511"/>
                </a:lnTo>
                <a:lnTo>
                  <a:pt x="42035" y="32663"/>
                </a:lnTo>
                <a:lnTo>
                  <a:pt x="37565" y="26859"/>
                </a:lnTo>
                <a:lnTo>
                  <a:pt x="19532" y="20662"/>
                </a:lnTo>
                <a:lnTo>
                  <a:pt x="17208" y="19430"/>
                </a:lnTo>
                <a:lnTo>
                  <a:pt x="17208" y="13868"/>
                </a:lnTo>
                <a:lnTo>
                  <a:pt x="19963" y="12394"/>
                </a:lnTo>
                <a:lnTo>
                  <a:pt x="37540" y="12394"/>
                </a:lnTo>
                <a:lnTo>
                  <a:pt x="39902" y="3555"/>
                </a:lnTo>
                <a:lnTo>
                  <a:pt x="36346" y="1485"/>
                </a:lnTo>
                <a:lnTo>
                  <a:pt x="303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2354343" y="3252348"/>
            <a:ext cx="4043" cy="1444"/>
          </a:xfrm>
          <a:custGeom>
            <a:avLst/>
            <a:gdLst/>
            <a:ahLst/>
            <a:cxnLst/>
            <a:rect l="l" t="t" r="r" b="b"/>
            <a:pathLst>
              <a:path w="8889" h="3175">
                <a:moveTo>
                  <a:pt x="8496" y="0"/>
                </a:moveTo>
                <a:lnTo>
                  <a:pt x="0" y="0"/>
                </a:lnTo>
                <a:lnTo>
                  <a:pt x="4952" y="1473"/>
                </a:lnTo>
                <a:lnTo>
                  <a:pt x="7708" y="2920"/>
                </a:lnTo>
                <a:lnTo>
                  <a:pt x="849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369642" y="3246712"/>
            <a:ext cx="25121" cy="26277"/>
          </a:xfrm>
          <a:custGeom>
            <a:avLst/>
            <a:gdLst/>
            <a:ahLst/>
            <a:cxnLst/>
            <a:rect l="l" t="t" r="r" b="b"/>
            <a:pathLst>
              <a:path w="55245" h="57784">
                <a:moveTo>
                  <a:pt x="29158" y="0"/>
                </a:moveTo>
                <a:lnTo>
                  <a:pt x="16192" y="2616"/>
                </a:lnTo>
                <a:lnTo>
                  <a:pt x="7099" y="9423"/>
                </a:lnTo>
                <a:lnTo>
                  <a:pt x="1752" y="18846"/>
                </a:lnTo>
                <a:lnTo>
                  <a:pt x="0" y="29298"/>
                </a:lnTo>
                <a:lnTo>
                  <a:pt x="2095" y="40981"/>
                </a:lnTo>
                <a:lnTo>
                  <a:pt x="8153" y="49833"/>
                </a:lnTo>
                <a:lnTo>
                  <a:pt x="17830" y="55434"/>
                </a:lnTo>
                <a:lnTo>
                  <a:pt x="30809" y="57389"/>
                </a:lnTo>
                <a:lnTo>
                  <a:pt x="38543" y="57389"/>
                </a:lnTo>
                <a:lnTo>
                  <a:pt x="45617" y="56132"/>
                </a:lnTo>
                <a:lnTo>
                  <a:pt x="51573" y="54037"/>
                </a:lnTo>
                <a:lnTo>
                  <a:pt x="49681" y="44893"/>
                </a:lnTo>
                <a:lnTo>
                  <a:pt x="25081" y="44893"/>
                </a:lnTo>
                <a:lnTo>
                  <a:pt x="17538" y="41337"/>
                </a:lnTo>
                <a:lnTo>
                  <a:pt x="17144" y="34301"/>
                </a:lnTo>
                <a:lnTo>
                  <a:pt x="54202" y="34301"/>
                </a:lnTo>
                <a:lnTo>
                  <a:pt x="54799" y="30530"/>
                </a:lnTo>
                <a:lnTo>
                  <a:pt x="54799" y="27215"/>
                </a:lnTo>
                <a:lnTo>
                  <a:pt x="54151" y="22656"/>
                </a:lnTo>
                <a:lnTo>
                  <a:pt x="16928" y="22656"/>
                </a:lnTo>
                <a:lnTo>
                  <a:pt x="17538" y="18058"/>
                </a:lnTo>
                <a:lnTo>
                  <a:pt x="20573" y="11417"/>
                </a:lnTo>
                <a:lnTo>
                  <a:pt x="50354" y="11417"/>
                </a:lnTo>
                <a:lnTo>
                  <a:pt x="48919" y="8623"/>
                </a:lnTo>
                <a:lnTo>
                  <a:pt x="40981" y="2387"/>
                </a:lnTo>
                <a:lnTo>
                  <a:pt x="291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2387619" y="3265989"/>
            <a:ext cx="4620" cy="1155"/>
          </a:xfrm>
          <a:custGeom>
            <a:avLst/>
            <a:gdLst/>
            <a:ahLst/>
            <a:cxnLst/>
            <a:rect l="l" t="t" r="r" b="b"/>
            <a:pathLst>
              <a:path w="10160" h="2540">
                <a:moveTo>
                  <a:pt x="9639" y="0"/>
                </a:moveTo>
                <a:lnTo>
                  <a:pt x="4952" y="1460"/>
                </a:lnTo>
                <a:lnTo>
                  <a:pt x="0" y="2501"/>
                </a:lnTo>
                <a:lnTo>
                  <a:pt x="10159" y="2501"/>
                </a:lnTo>
                <a:lnTo>
                  <a:pt x="96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386147" y="3251903"/>
            <a:ext cx="8374" cy="5198"/>
          </a:xfrm>
          <a:custGeom>
            <a:avLst/>
            <a:gdLst/>
            <a:ahLst/>
            <a:cxnLst/>
            <a:rect l="l" t="t" r="r" b="b"/>
            <a:pathLst>
              <a:path w="18414" h="11429">
                <a:moveTo>
                  <a:pt x="14058" y="0"/>
                </a:moveTo>
                <a:lnTo>
                  <a:pt x="0" y="0"/>
                </a:lnTo>
                <a:lnTo>
                  <a:pt x="1714" y="6641"/>
                </a:lnTo>
                <a:lnTo>
                  <a:pt x="1777" y="11239"/>
                </a:lnTo>
                <a:lnTo>
                  <a:pt x="17855" y="11239"/>
                </a:lnTo>
                <a:lnTo>
                  <a:pt x="17093" y="5930"/>
                </a:lnTo>
                <a:lnTo>
                  <a:pt x="140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2307271" y="3252712"/>
            <a:ext cx="25121" cy="21079"/>
          </a:xfrm>
          <a:custGeom>
            <a:avLst/>
            <a:gdLst/>
            <a:ahLst/>
            <a:cxnLst/>
            <a:rect l="l" t="t" r="r" b="b"/>
            <a:pathLst>
              <a:path w="55245" h="46354">
                <a:moveTo>
                  <a:pt x="51852" y="0"/>
                </a:moveTo>
                <a:lnTo>
                  <a:pt x="34047" y="0"/>
                </a:lnTo>
                <a:lnTo>
                  <a:pt x="35990" y="4305"/>
                </a:lnTo>
                <a:lnTo>
                  <a:pt x="35990" y="7899"/>
                </a:lnTo>
                <a:lnTo>
                  <a:pt x="21144" y="9143"/>
                </a:lnTo>
                <a:lnTo>
                  <a:pt x="9791" y="12991"/>
                </a:lnTo>
                <a:lnTo>
                  <a:pt x="2552" y="19532"/>
                </a:lnTo>
                <a:lnTo>
                  <a:pt x="0" y="28917"/>
                </a:lnTo>
                <a:lnTo>
                  <a:pt x="0" y="37603"/>
                </a:lnTo>
                <a:lnTo>
                  <a:pt x="7416" y="45744"/>
                </a:lnTo>
                <a:lnTo>
                  <a:pt x="26859" y="45744"/>
                </a:lnTo>
                <a:lnTo>
                  <a:pt x="33222" y="43140"/>
                </a:lnTo>
                <a:lnTo>
                  <a:pt x="37210" y="38911"/>
                </a:lnTo>
                <a:lnTo>
                  <a:pt x="54913" y="38911"/>
                </a:lnTo>
                <a:lnTo>
                  <a:pt x="54837" y="33793"/>
                </a:lnTo>
                <a:lnTo>
                  <a:pt x="21995" y="33793"/>
                </a:lnTo>
                <a:lnTo>
                  <a:pt x="18566" y="31495"/>
                </a:lnTo>
                <a:lnTo>
                  <a:pt x="18566" y="20649"/>
                </a:lnTo>
                <a:lnTo>
                  <a:pt x="26415" y="18503"/>
                </a:lnTo>
                <a:lnTo>
                  <a:pt x="54837" y="18503"/>
                </a:lnTo>
                <a:lnTo>
                  <a:pt x="54837" y="12128"/>
                </a:lnTo>
                <a:lnTo>
                  <a:pt x="53516" y="2857"/>
                </a:lnTo>
                <a:lnTo>
                  <a:pt x="5185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2324302" y="3270407"/>
            <a:ext cx="8374" cy="2599"/>
          </a:xfrm>
          <a:custGeom>
            <a:avLst/>
            <a:gdLst/>
            <a:ahLst/>
            <a:cxnLst/>
            <a:rect l="l" t="t" r="r" b="b"/>
            <a:pathLst>
              <a:path w="18414" h="5715">
                <a:moveTo>
                  <a:pt x="17462" y="0"/>
                </a:moveTo>
                <a:lnTo>
                  <a:pt x="0" y="0"/>
                </a:lnTo>
                <a:lnTo>
                  <a:pt x="1269" y="5549"/>
                </a:lnTo>
                <a:lnTo>
                  <a:pt x="18389" y="5549"/>
                </a:lnTo>
                <a:lnTo>
                  <a:pt x="17550" y="2755"/>
                </a:lnTo>
                <a:lnTo>
                  <a:pt x="1746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321322" y="3261132"/>
            <a:ext cx="10973" cy="7219"/>
          </a:xfrm>
          <a:custGeom>
            <a:avLst/>
            <a:gdLst/>
            <a:ahLst/>
            <a:cxnLst/>
            <a:rect l="l" t="t" r="r" b="b"/>
            <a:pathLst>
              <a:path w="24129" h="15875">
                <a:moveTo>
                  <a:pt x="23938" y="0"/>
                </a:moveTo>
                <a:lnTo>
                  <a:pt x="5486" y="0"/>
                </a:lnTo>
                <a:lnTo>
                  <a:pt x="5486" y="7010"/>
                </a:lnTo>
                <a:lnTo>
                  <a:pt x="5257" y="8051"/>
                </a:lnTo>
                <a:lnTo>
                  <a:pt x="5257" y="8927"/>
                </a:lnTo>
                <a:lnTo>
                  <a:pt x="3797" y="12394"/>
                </a:lnTo>
                <a:lnTo>
                  <a:pt x="0" y="15290"/>
                </a:lnTo>
                <a:lnTo>
                  <a:pt x="23938" y="15290"/>
                </a:lnTo>
                <a:lnTo>
                  <a:pt x="2393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309281" y="3247404"/>
            <a:ext cx="21657" cy="7508"/>
          </a:xfrm>
          <a:custGeom>
            <a:avLst/>
            <a:gdLst/>
            <a:ahLst/>
            <a:cxnLst/>
            <a:rect l="l" t="t" r="r" b="b"/>
            <a:pathLst>
              <a:path w="47625" h="16509">
                <a:moveTo>
                  <a:pt x="23710" y="0"/>
                </a:moveTo>
                <a:lnTo>
                  <a:pt x="12712" y="0"/>
                </a:lnTo>
                <a:lnTo>
                  <a:pt x="4216" y="2781"/>
                </a:lnTo>
                <a:lnTo>
                  <a:pt x="0" y="4927"/>
                </a:lnTo>
                <a:lnTo>
                  <a:pt x="3568" y="15976"/>
                </a:lnTo>
                <a:lnTo>
                  <a:pt x="7416" y="13639"/>
                </a:lnTo>
                <a:lnTo>
                  <a:pt x="13995" y="11671"/>
                </a:lnTo>
                <a:lnTo>
                  <a:pt x="47433" y="11671"/>
                </a:lnTo>
                <a:lnTo>
                  <a:pt x="44690" y="6959"/>
                </a:lnTo>
                <a:lnTo>
                  <a:pt x="36460" y="1866"/>
                </a:lnTo>
                <a:lnTo>
                  <a:pt x="2371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436169" y="3248663"/>
            <a:ext cx="23101" cy="24256"/>
          </a:xfrm>
          <a:custGeom>
            <a:avLst/>
            <a:gdLst/>
            <a:ahLst/>
            <a:cxnLst/>
            <a:rect l="l" t="t" r="r" b="b"/>
            <a:pathLst>
              <a:path w="50800" h="53340">
                <a:moveTo>
                  <a:pt x="14655" y="0"/>
                </a:moveTo>
                <a:lnTo>
                  <a:pt x="0" y="0"/>
                </a:lnTo>
                <a:lnTo>
                  <a:pt x="203" y="4368"/>
                </a:lnTo>
                <a:lnTo>
                  <a:pt x="317" y="7365"/>
                </a:lnTo>
                <a:lnTo>
                  <a:pt x="419" y="53122"/>
                </a:lnTo>
                <a:lnTo>
                  <a:pt x="17169" y="53122"/>
                </a:lnTo>
                <a:lnTo>
                  <a:pt x="17169" y="21005"/>
                </a:lnTo>
                <a:lnTo>
                  <a:pt x="17347" y="19341"/>
                </a:lnTo>
                <a:lnTo>
                  <a:pt x="17754" y="18312"/>
                </a:lnTo>
                <a:lnTo>
                  <a:pt x="18795" y="15176"/>
                </a:lnTo>
                <a:lnTo>
                  <a:pt x="21691" y="12128"/>
                </a:lnTo>
                <a:lnTo>
                  <a:pt x="50227" y="12128"/>
                </a:lnTo>
                <a:lnTo>
                  <a:pt x="50138" y="11493"/>
                </a:lnTo>
                <a:lnTo>
                  <a:pt x="47814" y="7365"/>
                </a:lnTo>
                <a:lnTo>
                  <a:pt x="15455" y="7365"/>
                </a:lnTo>
                <a:lnTo>
                  <a:pt x="146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450908" y="3254179"/>
            <a:ext cx="8951" cy="18769"/>
          </a:xfrm>
          <a:custGeom>
            <a:avLst/>
            <a:gdLst/>
            <a:ahLst/>
            <a:cxnLst/>
            <a:rect l="l" t="t" r="r" b="b"/>
            <a:pathLst>
              <a:path w="19685" h="41275">
                <a:moveTo>
                  <a:pt x="17817" y="0"/>
                </a:moveTo>
                <a:lnTo>
                  <a:pt x="0" y="0"/>
                </a:lnTo>
                <a:lnTo>
                  <a:pt x="2463" y="4533"/>
                </a:lnTo>
                <a:lnTo>
                  <a:pt x="2463" y="41007"/>
                </a:lnTo>
                <a:lnTo>
                  <a:pt x="19163" y="41007"/>
                </a:lnTo>
                <a:lnTo>
                  <a:pt x="19087" y="8889"/>
                </a:lnTo>
                <a:lnTo>
                  <a:pt x="17817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443290" y="3248097"/>
            <a:ext cx="14726" cy="4043"/>
          </a:xfrm>
          <a:custGeom>
            <a:avLst/>
            <a:gdLst/>
            <a:ahLst/>
            <a:cxnLst/>
            <a:rect l="l" t="t" r="r" b="b"/>
            <a:pathLst>
              <a:path w="32385" h="8890">
                <a:moveTo>
                  <a:pt x="16750" y="0"/>
                </a:moveTo>
                <a:lnTo>
                  <a:pt x="7759" y="0"/>
                </a:lnTo>
                <a:lnTo>
                  <a:pt x="2095" y="5143"/>
                </a:lnTo>
                <a:lnTo>
                  <a:pt x="0" y="8610"/>
                </a:lnTo>
                <a:lnTo>
                  <a:pt x="32168" y="8610"/>
                </a:lnTo>
                <a:lnTo>
                  <a:pt x="30479" y="5625"/>
                </a:lnTo>
                <a:lnTo>
                  <a:pt x="24408" y="1396"/>
                </a:lnTo>
                <a:lnTo>
                  <a:pt x="1675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2402900" y="3252712"/>
            <a:ext cx="24544" cy="21079"/>
          </a:xfrm>
          <a:custGeom>
            <a:avLst/>
            <a:gdLst/>
            <a:ahLst/>
            <a:cxnLst/>
            <a:rect l="l" t="t" r="r" b="b"/>
            <a:pathLst>
              <a:path w="53975" h="46354">
                <a:moveTo>
                  <a:pt x="50455" y="0"/>
                </a:moveTo>
                <a:lnTo>
                  <a:pt x="33184" y="0"/>
                </a:lnTo>
                <a:lnTo>
                  <a:pt x="34809" y="4305"/>
                </a:lnTo>
                <a:lnTo>
                  <a:pt x="34809" y="7899"/>
                </a:lnTo>
                <a:lnTo>
                  <a:pt x="20509" y="9143"/>
                </a:lnTo>
                <a:lnTo>
                  <a:pt x="9537" y="12991"/>
                </a:lnTo>
                <a:lnTo>
                  <a:pt x="2489" y="19532"/>
                </a:lnTo>
                <a:lnTo>
                  <a:pt x="0" y="28917"/>
                </a:lnTo>
                <a:lnTo>
                  <a:pt x="0" y="37603"/>
                </a:lnTo>
                <a:lnTo>
                  <a:pt x="7175" y="45744"/>
                </a:lnTo>
                <a:lnTo>
                  <a:pt x="26123" y="45744"/>
                </a:lnTo>
                <a:lnTo>
                  <a:pt x="32536" y="43140"/>
                </a:lnTo>
                <a:lnTo>
                  <a:pt x="36244" y="38911"/>
                </a:lnTo>
                <a:lnTo>
                  <a:pt x="53452" y="38911"/>
                </a:lnTo>
                <a:lnTo>
                  <a:pt x="53351" y="33793"/>
                </a:lnTo>
                <a:lnTo>
                  <a:pt x="21208" y="33793"/>
                </a:lnTo>
                <a:lnTo>
                  <a:pt x="18109" y="31495"/>
                </a:lnTo>
                <a:lnTo>
                  <a:pt x="18109" y="20649"/>
                </a:lnTo>
                <a:lnTo>
                  <a:pt x="25754" y="18503"/>
                </a:lnTo>
                <a:lnTo>
                  <a:pt x="53351" y="18503"/>
                </a:lnTo>
                <a:lnTo>
                  <a:pt x="53351" y="12128"/>
                </a:lnTo>
                <a:lnTo>
                  <a:pt x="52081" y="2857"/>
                </a:lnTo>
                <a:lnTo>
                  <a:pt x="504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419578" y="3270407"/>
            <a:ext cx="8085" cy="2599"/>
          </a:xfrm>
          <a:custGeom>
            <a:avLst/>
            <a:gdLst/>
            <a:ahLst/>
            <a:cxnLst/>
            <a:rect l="l" t="t" r="r" b="b"/>
            <a:pathLst>
              <a:path w="17779" h="5715">
                <a:moveTo>
                  <a:pt x="16776" y="0"/>
                </a:moveTo>
                <a:lnTo>
                  <a:pt x="0" y="0"/>
                </a:lnTo>
                <a:lnTo>
                  <a:pt x="1003" y="5549"/>
                </a:lnTo>
                <a:lnTo>
                  <a:pt x="17716" y="5549"/>
                </a:lnTo>
                <a:lnTo>
                  <a:pt x="16877" y="2755"/>
                </a:lnTo>
                <a:lnTo>
                  <a:pt x="1677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2416586" y="3261132"/>
            <a:ext cx="10684" cy="7219"/>
          </a:xfrm>
          <a:custGeom>
            <a:avLst/>
            <a:gdLst/>
            <a:ahLst/>
            <a:cxnLst/>
            <a:rect l="l" t="t" r="r" b="b"/>
            <a:pathLst>
              <a:path w="23495" h="15875">
                <a:moveTo>
                  <a:pt x="23265" y="0"/>
                </a:moveTo>
                <a:lnTo>
                  <a:pt x="5371" y="0"/>
                </a:lnTo>
                <a:lnTo>
                  <a:pt x="5371" y="8051"/>
                </a:lnTo>
                <a:lnTo>
                  <a:pt x="5156" y="8927"/>
                </a:lnTo>
                <a:lnTo>
                  <a:pt x="3873" y="12394"/>
                </a:lnTo>
                <a:lnTo>
                  <a:pt x="0" y="15290"/>
                </a:lnTo>
                <a:lnTo>
                  <a:pt x="23265" y="15290"/>
                </a:lnTo>
                <a:lnTo>
                  <a:pt x="2326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2404881" y="3247404"/>
            <a:ext cx="21079" cy="7508"/>
          </a:xfrm>
          <a:custGeom>
            <a:avLst/>
            <a:gdLst/>
            <a:ahLst/>
            <a:cxnLst/>
            <a:rect l="l" t="t" r="r" b="b"/>
            <a:pathLst>
              <a:path w="46354" h="16509">
                <a:moveTo>
                  <a:pt x="22846" y="0"/>
                </a:moveTo>
                <a:lnTo>
                  <a:pt x="12166" y="0"/>
                </a:lnTo>
                <a:lnTo>
                  <a:pt x="4101" y="2781"/>
                </a:lnTo>
                <a:lnTo>
                  <a:pt x="0" y="4927"/>
                </a:lnTo>
                <a:lnTo>
                  <a:pt x="3238" y="15976"/>
                </a:lnTo>
                <a:lnTo>
                  <a:pt x="7188" y="13639"/>
                </a:lnTo>
                <a:lnTo>
                  <a:pt x="13575" y="11671"/>
                </a:lnTo>
                <a:lnTo>
                  <a:pt x="46112" y="11671"/>
                </a:lnTo>
                <a:lnTo>
                  <a:pt x="43420" y="6959"/>
                </a:lnTo>
                <a:lnTo>
                  <a:pt x="35368" y="1866"/>
                </a:lnTo>
                <a:lnTo>
                  <a:pt x="2284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2308716" y="3075541"/>
            <a:ext cx="150323" cy="15236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63" y="1661686"/>
            <a:ext cx="9142364" cy="5196487"/>
          </a:xfrm>
          <a:custGeom>
            <a:avLst/>
            <a:gdLst/>
            <a:ahLst/>
            <a:cxnLst/>
            <a:rect l="l" t="t" r="r" b="b"/>
            <a:pathLst>
              <a:path w="20104735" h="11427460">
                <a:moveTo>
                  <a:pt x="0" y="11426952"/>
                </a:moveTo>
                <a:lnTo>
                  <a:pt x="20104099" y="11426952"/>
                </a:lnTo>
                <a:lnTo>
                  <a:pt x="20104099" y="288"/>
                </a:lnTo>
                <a:lnTo>
                  <a:pt x="0" y="288"/>
                </a:lnTo>
                <a:lnTo>
                  <a:pt x="0" y="1142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 txBox="1"/>
          <p:nvPr/>
        </p:nvSpPr>
        <p:spPr>
          <a:xfrm>
            <a:off x="641925" y="1675129"/>
            <a:ext cx="5571872" cy="1156596"/>
          </a:xfrm>
          <a:prstGeom prst="rect">
            <a:avLst/>
          </a:prstGeom>
        </p:spPr>
        <p:txBody>
          <a:bodyPr vert="horz" wrap="square" lIns="0" tIns="5775" rIns="0" bIns="0" rtlCol="0">
            <a:spAutoFit/>
          </a:bodyPr>
          <a:lstStyle/>
          <a:p>
            <a:pPr marL="21366">
              <a:spcBef>
                <a:spcPts val="45"/>
              </a:spcBef>
            </a:pPr>
            <a:r>
              <a:rPr lang="en-US" sz="2728" spc="-2" dirty="0" err="1">
                <a:solidFill>
                  <a:srgbClr val="C00000"/>
                </a:solidFill>
                <a:latin typeface="Arial"/>
                <a:cs typeface="Arial"/>
              </a:rPr>
              <a:t>Nghề</a:t>
            </a:r>
            <a:r>
              <a:rPr lang="en-US" sz="2728" spc="-2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2728" spc="-2" dirty="0" err="1">
                <a:solidFill>
                  <a:srgbClr val="C00000"/>
                </a:solidFill>
                <a:latin typeface="Arial"/>
                <a:cs typeface="Arial"/>
              </a:rPr>
              <a:t>Điện</a:t>
            </a:r>
            <a:r>
              <a:rPr lang="en-US" sz="2728" spc="-2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2728" spc="-2" dirty="0" err="1">
                <a:solidFill>
                  <a:srgbClr val="C00000"/>
                </a:solidFill>
                <a:latin typeface="Arial"/>
                <a:cs typeface="Arial"/>
              </a:rPr>
              <a:t>lạnh</a:t>
            </a:r>
            <a:endParaRPr sz="2728" dirty="0">
              <a:latin typeface="Arial"/>
              <a:cs typeface="Arial"/>
            </a:endParaRPr>
          </a:p>
          <a:p>
            <a:pPr marL="5775" marR="2310">
              <a:lnSpc>
                <a:spcPts val="1964"/>
              </a:lnSpc>
              <a:spcBef>
                <a:spcPts val="1730"/>
              </a:spcBef>
            </a:pPr>
            <a:r>
              <a:rPr lang="en-US" sz="1819" spc="-2" dirty="0" err="1">
                <a:latin typeface="Arial"/>
                <a:cs typeface="Arial"/>
              </a:rPr>
              <a:t>Thay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thế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hàn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đồng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bằng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phụ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kiện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nối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kiểu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loe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cho</a:t>
            </a:r>
            <a:r>
              <a:rPr lang="en-US" sz="1819" spc="-2" dirty="0">
                <a:latin typeface="Arial"/>
                <a:cs typeface="Arial"/>
              </a:rPr>
              <a:t> 100% </a:t>
            </a:r>
            <a:r>
              <a:rPr lang="en-US" sz="1819" spc="-2" dirty="0" err="1">
                <a:latin typeface="Arial"/>
                <a:cs typeface="Arial"/>
              </a:rPr>
              <a:t>đề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thi</a:t>
            </a:r>
            <a:r>
              <a:rPr lang="en-US" sz="1819" spc="-2" dirty="0">
                <a:latin typeface="Arial"/>
                <a:cs typeface="Arial"/>
              </a:rPr>
              <a:t>. </a:t>
            </a:r>
            <a:endParaRPr sz="1819" dirty="0">
              <a:latin typeface="Arial"/>
              <a:cs typeface="Arial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641925" y="2807655"/>
            <a:ext cx="3017576" cy="845385"/>
          </a:xfrm>
          <a:prstGeom prst="rect">
            <a:avLst/>
          </a:prstGeom>
        </p:spPr>
        <p:txBody>
          <a:bodyPr vert="horz" wrap="square" lIns="0" tIns="5486" rIns="0" bIns="0" rtlCol="0">
            <a:spAutoFit/>
          </a:bodyPr>
          <a:lstStyle/>
          <a:p>
            <a:pPr marL="213375" indent="-207600">
              <a:spcBef>
                <a:spcPts val="43"/>
              </a:spcBef>
              <a:buChar char="•"/>
              <a:tabLst>
                <a:tab pos="213375" algn="l"/>
                <a:tab pos="213664" algn="l"/>
              </a:tabLst>
            </a:pPr>
            <a:r>
              <a:rPr lang="en-US" sz="1819" spc="-5" dirty="0" err="1">
                <a:latin typeface="Arial"/>
                <a:cs typeface="Arial"/>
              </a:rPr>
              <a:t>Không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phát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lửa</a:t>
            </a:r>
            <a:endParaRPr sz="1819" dirty="0">
              <a:latin typeface="Arial"/>
              <a:cs typeface="Arial"/>
            </a:endParaRPr>
          </a:p>
          <a:p>
            <a:pPr marL="213375" indent="-207600">
              <a:spcBef>
                <a:spcPts val="5"/>
              </a:spcBef>
              <a:buChar char="•"/>
              <a:tabLst>
                <a:tab pos="213375" algn="l"/>
                <a:tab pos="213664" algn="l"/>
              </a:tabLst>
            </a:pPr>
            <a:r>
              <a:rPr lang="en-US" sz="1819" spc="-5" dirty="0" err="1">
                <a:latin typeface="Arial"/>
                <a:cs typeface="Arial"/>
              </a:rPr>
              <a:t>Không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có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khí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dễ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cháy</a:t>
            </a:r>
            <a:endParaRPr sz="1819" dirty="0">
              <a:latin typeface="Arial"/>
              <a:cs typeface="Arial"/>
            </a:endParaRPr>
          </a:p>
          <a:p>
            <a:pPr marL="213375" indent="-207600">
              <a:spcBef>
                <a:spcPts val="11"/>
              </a:spcBef>
              <a:buChar char="•"/>
              <a:tabLst>
                <a:tab pos="213375" algn="l"/>
                <a:tab pos="213664" algn="l"/>
              </a:tabLst>
            </a:pPr>
            <a:r>
              <a:rPr lang="en-US" sz="1819" spc="-2" dirty="0" err="1">
                <a:latin typeface="Arial"/>
                <a:cs typeface="Arial"/>
              </a:rPr>
              <a:t>Đáp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ứng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tiêu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chuẩn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ngành</a:t>
            </a:r>
            <a:endParaRPr sz="1819" dirty="0">
              <a:latin typeface="Arial"/>
              <a:cs typeface="Arial"/>
            </a:endParaRPr>
          </a:p>
        </p:txBody>
      </p:sp>
      <p:sp>
        <p:nvSpPr>
          <p:cNvPr id="138" name="object 138"/>
          <p:cNvSpPr/>
          <p:nvPr/>
        </p:nvSpPr>
        <p:spPr>
          <a:xfrm>
            <a:off x="213719" y="4084551"/>
            <a:ext cx="1828825" cy="1595259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2354455" y="4084551"/>
            <a:ext cx="1794121" cy="159525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391238" y="4084551"/>
            <a:ext cx="2112850" cy="1595259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814032" y="4084551"/>
            <a:ext cx="1967258" cy="2018001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816632" y="954263"/>
            <a:ext cx="2016634" cy="2688845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 txBox="1"/>
          <p:nvPr/>
        </p:nvSpPr>
        <p:spPr>
          <a:xfrm>
            <a:off x="4130834" y="2802486"/>
            <a:ext cx="1763591" cy="229739"/>
          </a:xfrm>
          <a:prstGeom prst="rect">
            <a:avLst/>
          </a:prstGeom>
        </p:spPr>
        <p:txBody>
          <a:bodyPr vert="horz" wrap="square" lIns="0" tIns="5775" rIns="0" bIns="0" rtlCol="0">
            <a:spAutoFit/>
          </a:bodyPr>
          <a:lstStyle/>
          <a:p>
            <a:pPr marL="5775">
              <a:spcBef>
                <a:spcPts val="45"/>
              </a:spcBef>
            </a:pPr>
            <a:r>
              <a:rPr lang="en-US" sz="1455" dirty="0" err="1">
                <a:latin typeface="Arial"/>
                <a:cs typeface="Arial"/>
              </a:rPr>
              <a:t>Phụ</a:t>
            </a:r>
            <a:r>
              <a:rPr lang="en-US" sz="1455" dirty="0">
                <a:latin typeface="Arial"/>
                <a:cs typeface="Arial"/>
              </a:rPr>
              <a:t> </a:t>
            </a:r>
            <a:r>
              <a:rPr lang="en-US" sz="1455" dirty="0" err="1">
                <a:latin typeface="Arial"/>
                <a:cs typeface="Arial"/>
              </a:rPr>
              <a:t>kiện</a:t>
            </a:r>
            <a:r>
              <a:rPr lang="en-US" sz="1455" dirty="0">
                <a:latin typeface="Arial"/>
                <a:cs typeface="Arial"/>
              </a:rPr>
              <a:t> </a:t>
            </a:r>
            <a:r>
              <a:rPr lang="en-US" sz="1455" dirty="0" err="1">
                <a:latin typeface="Arial"/>
                <a:cs typeface="Arial"/>
              </a:rPr>
              <a:t>nối</a:t>
            </a:r>
            <a:r>
              <a:rPr lang="en-US" sz="1455" dirty="0">
                <a:latin typeface="Arial"/>
                <a:cs typeface="Arial"/>
              </a:rPr>
              <a:t> </a:t>
            </a:r>
            <a:r>
              <a:rPr lang="en-US" sz="1455" dirty="0" err="1">
                <a:latin typeface="Arial"/>
                <a:cs typeface="Arial"/>
              </a:rPr>
              <a:t>kiểu</a:t>
            </a:r>
            <a:r>
              <a:rPr lang="en-US" sz="1455" dirty="0">
                <a:latin typeface="Arial"/>
                <a:cs typeface="Arial"/>
              </a:rPr>
              <a:t> </a:t>
            </a:r>
            <a:r>
              <a:rPr lang="en-US" sz="1455" dirty="0" err="1">
                <a:latin typeface="Arial"/>
                <a:cs typeface="Arial"/>
              </a:rPr>
              <a:t>loe</a:t>
            </a:r>
            <a:endParaRPr sz="1455" dirty="0">
              <a:latin typeface="Arial"/>
              <a:cs typeface="Arial"/>
            </a:endParaRPr>
          </a:p>
        </p:txBody>
      </p:sp>
      <p:sp>
        <p:nvSpPr>
          <p:cNvPr id="144" name="object 144"/>
          <p:cNvSpPr/>
          <p:nvPr/>
        </p:nvSpPr>
        <p:spPr>
          <a:xfrm>
            <a:off x="4052747" y="3143322"/>
            <a:ext cx="1938217" cy="569567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5897365" y="2672531"/>
            <a:ext cx="2027658" cy="260460"/>
          </a:xfrm>
          <a:custGeom>
            <a:avLst/>
            <a:gdLst/>
            <a:ahLst/>
            <a:cxnLst/>
            <a:rect l="l" t="t" r="r" b="b"/>
            <a:pathLst>
              <a:path w="4458969" h="572770">
                <a:moveTo>
                  <a:pt x="0" y="572539"/>
                </a:moveTo>
                <a:lnTo>
                  <a:pt x="4458958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7913092" y="2647860"/>
            <a:ext cx="54864" cy="51687"/>
          </a:xfrm>
          <a:custGeom>
            <a:avLst/>
            <a:gdLst/>
            <a:ahLst/>
            <a:cxnLst/>
            <a:rect l="l" t="t" r="r" b="b"/>
            <a:pathLst>
              <a:path w="120650" h="113664">
                <a:moveTo>
                  <a:pt x="0" y="0"/>
                </a:moveTo>
                <a:lnTo>
                  <a:pt x="14566" y="113370"/>
                </a:lnTo>
                <a:lnTo>
                  <a:pt x="120646" y="42124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5897365" y="2944910"/>
            <a:ext cx="920848" cy="46201"/>
          </a:xfrm>
          <a:custGeom>
            <a:avLst/>
            <a:gdLst/>
            <a:ahLst/>
            <a:cxnLst/>
            <a:rect l="l" t="t" r="r" b="b"/>
            <a:pathLst>
              <a:path w="2025015" h="101600">
                <a:moveTo>
                  <a:pt x="0" y="0"/>
                </a:moveTo>
                <a:lnTo>
                  <a:pt x="2024849" y="101584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808195" y="2964712"/>
            <a:ext cx="53420" cy="51976"/>
          </a:xfrm>
          <a:custGeom>
            <a:avLst/>
            <a:gdLst/>
            <a:ahLst/>
            <a:cxnLst/>
            <a:rect l="l" t="t" r="r" b="b"/>
            <a:pathLst>
              <a:path w="117475" h="114300">
                <a:moveTo>
                  <a:pt x="5727" y="0"/>
                </a:moveTo>
                <a:lnTo>
                  <a:pt x="0" y="114157"/>
                </a:lnTo>
                <a:lnTo>
                  <a:pt x="117014" y="62812"/>
                </a:lnTo>
                <a:lnTo>
                  <a:pt x="5727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4191195" y="4910955"/>
            <a:ext cx="142935" cy="0"/>
          </a:xfrm>
          <a:custGeom>
            <a:avLst/>
            <a:gdLst/>
            <a:ahLst/>
            <a:cxnLst/>
            <a:rect l="l" t="t" r="r" b="b"/>
            <a:pathLst>
              <a:path w="314325">
                <a:moveTo>
                  <a:pt x="0" y="0"/>
                </a:moveTo>
                <a:lnTo>
                  <a:pt x="314202" y="0"/>
                </a:lnTo>
              </a:path>
            </a:pathLst>
          </a:custGeom>
          <a:ln w="25907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4328185" y="4893283"/>
            <a:ext cx="35517" cy="35517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0"/>
                </a:moveTo>
                <a:lnTo>
                  <a:pt x="0" y="77722"/>
                </a:lnTo>
                <a:lnTo>
                  <a:pt x="77722" y="38861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579971" y="4958079"/>
            <a:ext cx="142935" cy="0"/>
          </a:xfrm>
          <a:custGeom>
            <a:avLst/>
            <a:gdLst/>
            <a:ahLst/>
            <a:cxnLst/>
            <a:rect l="l" t="t" r="r" b="b"/>
            <a:pathLst>
              <a:path w="314325">
                <a:moveTo>
                  <a:pt x="0" y="0"/>
                </a:moveTo>
                <a:lnTo>
                  <a:pt x="314202" y="0"/>
                </a:lnTo>
              </a:path>
            </a:pathLst>
          </a:custGeom>
          <a:ln w="25907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6716955" y="4940407"/>
            <a:ext cx="35517" cy="35517"/>
          </a:xfrm>
          <a:custGeom>
            <a:avLst/>
            <a:gdLst/>
            <a:ahLst/>
            <a:cxnLst/>
            <a:rect l="l" t="t" r="r" b="b"/>
            <a:pathLst>
              <a:path w="78105" h="78104">
                <a:moveTo>
                  <a:pt x="0" y="0"/>
                </a:moveTo>
                <a:lnTo>
                  <a:pt x="0" y="77722"/>
                </a:lnTo>
                <a:lnTo>
                  <a:pt x="77722" y="38861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115656" y="4935902"/>
            <a:ext cx="142935" cy="0"/>
          </a:xfrm>
          <a:custGeom>
            <a:avLst/>
            <a:gdLst/>
            <a:ahLst/>
            <a:cxnLst/>
            <a:rect l="l" t="t" r="r" b="b"/>
            <a:pathLst>
              <a:path w="314325">
                <a:moveTo>
                  <a:pt x="0" y="0"/>
                </a:moveTo>
                <a:lnTo>
                  <a:pt x="314202" y="0"/>
                </a:lnTo>
              </a:path>
            </a:pathLst>
          </a:custGeom>
          <a:ln w="25907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252646" y="4918231"/>
            <a:ext cx="35517" cy="35517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0"/>
                </a:moveTo>
                <a:lnTo>
                  <a:pt x="0" y="77722"/>
                </a:lnTo>
                <a:lnTo>
                  <a:pt x="77722" y="38861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Title 155">
            <a:extLst>
              <a:ext uri="{FF2B5EF4-FFF2-40B4-BE49-F238E27FC236}">
                <a16:creationId xmlns:a16="http://schemas.microsoft.com/office/drawing/2014/main" id="{A42503D9-3242-42D6-AA2D-3F771FB70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4A52B46-D128-4590-8865-71AB5E0FA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599BC7EC-CC87-471D-8251-D153F428BF63}"/>
              </a:ext>
            </a:extLst>
          </p:cNvPr>
          <p:cNvSpPr txBox="1"/>
          <p:nvPr/>
        </p:nvSpPr>
        <p:spPr>
          <a:xfrm>
            <a:off x="657581" y="1675129"/>
            <a:ext cx="4883474" cy="425626"/>
          </a:xfrm>
          <a:prstGeom prst="rect">
            <a:avLst/>
          </a:prstGeom>
        </p:spPr>
        <p:txBody>
          <a:bodyPr vert="horz" wrap="square" lIns="0" tIns="5775" rIns="0" bIns="0" rtlCol="0">
            <a:spAutoFit/>
          </a:bodyPr>
          <a:lstStyle/>
          <a:p>
            <a:pPr marL="5775">
              <a:spcBef>
                <a:spcPts val="45"/>
              </a:spcBef>
            </a:pPr>
            <a:r>
              <a:rPr lang="en-US" sz="2728" spc="-2" dirty="0" err="1">
                <a:solidFill>
                  <a:srgbClr val="C00000"/>
                </a:solidFill>
                <a:latin typeface="Arial"/>
                <a:cs typeface="Arial"/>
              </a:rPr>
              <a:t>Nghề</a:t>
            </a:r>
            <a:r>
              <a:rPr lang="en-US" sz="2728" spc="-2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2728" spc="-2" dirty="0" err="1">
                <a:solidFill>
                  <a:srgbClr val="C00000"/>
                </a:solidFill>
                <a:latin typeface="Arial"/>
                <a:cs typeface="Arial"/>
              </a:rPr>
              <a:t>điện</a:t>
            </a:r>
            <a:r>
              <a:rPr lang="en-US" sz="2728" spc="-2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2728" spc="-2" dirty="0" err="1">
                <a:solidFill>
                  <a:srgbClr val="C00000"/>
                </a:solidFill>
                <a:latin typeface="Arial"/>
                <a:cs typeface="Arial"/>
              </a:rPr>
              <a:t>Lạnh</a:t>
            </a:r>
            <a:endParaRPr sz="2728" dirty="0">
              <a:latin typeface="Arial"/>
              <a:cs typeface="Arial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BE523123-2F80-49C0-AAE0-662210941F97}"/>
              </a:ext>
            </a:extLst>
          </p:cNvPr>
          <p:cNvSpPr/>
          <p:nvPr/>
        </p:nvSpPr>
        <p:spPr>
          <a:xfrm>
            <a:off x="1522832" y="2517674"/>
            <a:ext cx="5998581" cy="34996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98061265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31838"/>
            <a:ext cx="7315200" cy="563562"/>
          </a:xfrm>
        </p:spPr>
        <p:txBody>
          <a:bodyPr/>
          <a:lstStyle/>
          <a:p>
            <a:pPr algn="ctr"/>
            <a:r>
              <a:rPr lang="en-US" sz="2800" dirty="0" err="1">
                <a:latin typeface="+mn-lt"/>
              </a:rPr>
              <a:t>Một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số</a:t>
            </a:r>
            <a:r>
              <a:rPr lang="en-US" sz="2800" dirty="0">
                <a:latin typeface="+mn-lt"/>
              </a:rPr>
              <a:t> l</a:t>
            </a:r>
            <a:r>
              <a:rPr lang="vi-VN" sz="2800" dirty="0">
                <a:latin typeface="+mn-lt"/>
              </a:rPr>
              <a:t>ư</a:t>
            </a:r>
            <a:r>
              <a:rPr lang="en-US" sz="2800" dirty="0">
                <a:latin typeface="+mn-lt"/>
              </a:rPr>
              <a:t>u ý </a:t>
            </a:r>
            <a:r>
              <a:rPr lang="en-US" sz="2800" dirty="0" err="1">
                <a:latin typeface="+mn-lt"/>
              </a:rPr>
              <a:t>tại</a:t>
            </a:r>
            <a:r>
              <a:rPr lang="en-US" sz="2800" dirty="0">
                <a:latin typeface="+mn-lt"/>
              </a:rPr>
              <a:t> ASC 13 - 2020</a:t>
            </a: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200" y="1507153"/>
            <a:ext cx="9067800" cy="3695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000" spc="-5" dirty="0">
                <a:solidFill>
                  <a:srgbClr val="C00000"/>
                </a:solidFill>
                <a:latin typeface="Arial"/>
                <a:cs typeface="Arial"/>
              </a:rPr>
              <a:t>Mobile</a:t>
            </a:r>
            <a:r>
              <a:rPr lang="en-US" sz="2000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2000" spc="-5" dirty="0">
                <a:solidFill>
                  <a:srgbClr val="C00000"/>
                </a:solidFill>
                <a:latin typeface="Arial"/>
                <a:cs typeface="Arial"/>
              </a:rPr>
              <a:t>Robotics</a:t>
            </a:r>
            <a:endParaRPr lang="en-US" sz="2000" dirty="0">
              <a:latin typeface="Arial"/>
              <a:cs typeface="Arial"/>
            </a:endParaRPr>
          </a:p>
          <a:p>
            <a:pPr marL="500380" marR="107314" indent="-482600" algn="just">
              <a:lnSpc>
                <a:spcPct val="100000"/>
              </a:lnSpc>
              <a:spcBef>
                <a:spcPts val="4095"/>
              </a:spcBef>
              <a:buChar char="•"/>
              <a:tabLst>
                <a:tab pos="500380" algn="l"/>
              </a:tabLst>
            </a:pPr>
            <a:r>
              <a:rPr lang="en-US" sz="2000" spc="-10" dirty="0">
                <a:latin typeface="Arial"/>
                <a:cs typeface="Arial"/>
              </a:rPr>
              <a:t>Mobile Robotics </a:t>
            </a:r>
            <a:r>
              <a:rPr lang="en-US" sz="2000" spc="-5" dirty="0">
                <a:latin typeface="Arial"/>
                <a:cs typeface="Arial"/>
              </a:rPr>
              <a:t>(MR) </a:t>
            </a:r>
            <a:r>
              <a:rPr lang="en-US" sz="2000" spc="-10" dirty="0" err="1">
                <a:latin typeface="Arial"/>
                <a:cs typeface="Arial"/>
              </a:rPr>
              <a:t>tại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kỳ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thi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tay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nghề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thế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giới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dirty="0">
                <a:latin typeface="Arial"/>
                <a:cs typeface="Arial"/>
              </a:rPr>
              <a:t>(WSC) </a:t>
            </a:r>
            <a:r>
              <a:rPr lang="en-US" sz="2000" dirty="0" err="1">
                <a:latin typeface="Arial"/>
                <a:cs typeface="Arial"/>
              </a:rPr>
              <a:t>đã</a:t>
            </a:r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err="1">
                <a:latin typeface="Arial"/>
                <a:cs typeface="Arial"/>
              </a:rPr>
              <a:t>chuyển</a:t>
            </a:r>
            <a:r>
              <a:rPr lang="en-US" sz="2000" dirty="0">
                <a:latin typeface="Arial"/>
                <a:cs typeface="Arial"/>
              </a:rPr>
              <a:t> dung </a:t>
            </a:r>
            <a:r>
              <a:rPr lang="en-US" sz="2000" spc="-5" dirty="0" err="1">
                <a:latin typeface="Arial"/>
                <a:cs typeface="Arial"/>
              </a:rPr>
              <a:t>từ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Robotino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spc="-5" dirty="0">
                <a:latin typeface="Arial"/>
                <a:cs typeface="Arial"/>
              </a:rPr>
              <a:t>(FESTO) sang  </a:t>
            </a:r>
            <a:r>
              <a:rPr lang="en-US" sz="2000" spc="-5" dirty="0" err="1">
                <a:latin typeface="Arial"/>
                <a:cs typeface="Arial"/>
              </a:rPr>
              <a:t>Studica</a:t>
            </a:r>
            <a:r>
              <a:rPr lang="en-US" sz="2000" spc="-5" dirty="0">
                <a:latin typeface="Arial"/>
                <a:cs typeface="Arial"/>
              </a:rPr>
              <a:t> (</a:t>
            </a:r>
            <a:r>
              <a:rPr lang="en-US" sz="2000" spc="-5" dirty="0" err="1">
                <a:latin typeface="Arial"/>
                <a:cs typeface="Arial"/>
              </a:rPr>
              <a:t>từ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dirty="0">
                <a:latin typeface="Arial"/>
                <a:cs typeface="Arial"/>
              </a:rPr>
              <a:t>WSC</a:t>
            </a:r>
            <a:r>
              <a:rPr lang="en-US" sz="2000" spc="30" dirty="0">
                <a:latin typeface="Arial"/>
                <a:cs typeface="Arial"/>
              </a:rPr>
              <a:t> </a:t>
            </a:r>
            <a:r>
              <a:rPr lang="en-US" sz="2000" spc="-10" dirty="0">
                <a:latin typeface="Arial"/>
                <a:cs typeface="Arial"/>
              </a:rPr>
              <a:t>2015)</a:t>
            </a:r>
            <a:endParaRPr lang="en-US" sz="2000" dirty="0">
              <a:latin typeface="Arial"/>
              <a:cs typeface="Arial"/>
            </a:endParaRPr>
          </a:p>
          <a:p>
            <a:pPr marL="499745" marR="1059180" indent="-481965">
              <a:lnSpc>
                <a:spcPct val="100000"/>
              </a:lnSpc>
              <a:buChar char="•"/>
              <a:tabLst>
                <a:tab pos="499745" algn="l"/>
                <a:tab pos="500380" algn="l"/>
              </a:tabLst>
            </a:pPr>
            <a:r>
              <a:rPr lang="en-US" sz="2000" spc="-5" dirty="0" err="1">
                <a:latin typeface="Arial"/>
                <a:cs typeface="Arial"/>
              </a:rPr>
              <a:t>Việc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chuyển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này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sẽ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tạo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cho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thí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sinh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sự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linh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hoạt</a:t>
            </a:r>
            <a:r>
              <a:rPr lang="en-US" sz="2000" spc="-5" dirty="0">
                <a:latin typeface="Arial"/>
                <a:cs typeface="Arial"/>
              </a:rPr>
              <a:t> h</a:t>
            </a:r>
            <a:r>
              <a:rPr lang="vi-VN" sz="2000" spc="-5" dirty="0">
                <a:latin typeface="Arial"/>
                <a:cs typeface="Arial"/>
              </a:rPr>
              <a:t>ơ</a:t>
            </a:r>
            <a:r>
              <a:rPr lang="en-US" sz="2000" spc="-5" dirty="0">
                <a:latin typeface="Arial"/>
                <a:cs typeface="Arial"/>
              </a:rPr>
              <a:t>n </a:t>
            </a:r>
            <a:r>
              <a:rPr lang="en-US" sz="2000" spc="-5" dirty="0" err="1">
                <a:latin typeface="Arial"/>
                <a:cs typeface="Arial"/>
              </a:rPr>
              <a:t>trong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thiết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kế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và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sử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dụng</a:t>
            </a:r>
            <a:r>
              <a:rPr lang="en-US" sz="2000" spc="-5" dirty="0">
                <a:latin typeface="Arial"/>
                <a:cs typeface="Arial"/>
              </a:rPr>
              <a:t> robots </a:t>
            </a:r>
            <a:r>
              <a:rPr lang="en-US" sz="2000" spc="-5" dirty="0" err="1">
                <a:latin typeface="Arial"/>
                <a:cs typeface="Arial"/>
              </a:rPr>
              <a:t>cho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các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tình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huống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thách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thức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khác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nhau</a:t>
            </a:r>
            <a:r>
              <a:rPr lang="en-US" sz="2000" spc="-5" dirty="0">
                <a:latin typeface="Arial"/>
                <a:cs typeface="Arial"/>
              </a:rPr>
              <a:t>.</a:t>
            </a:r>
            <a:endParaRPr lang="en-US" sz="2000" dirty="0">
              <a:latin typeface="Arial"/>
              <a:cs typeface="Arial"/>
            </a:endParaRPr>
          </a:p>
          <a:p>
            <a:pPr marL="499745" marR="5080" indent="-481965">
              <a:lnSpc>
                <a:spcPct val="100000"/>
              </a:lnSpc>
              <a:buChar char="•"/>
              <a:tabLst>
                <a:tab pos="499745" algn="l"/>
                <a:tab pos="500380" algn="l"/>
                <a:tab pos="11087100" algn="l"/>
              </a:tabLst>
            </a:pPr>
            <a:r>
              <a:rPr lang="en-US" sz="2000" spc="-5" dirty="0" err="1">
                <a:latin typeface="Arial"/>
                <a:cs typeface="Arial"/>
              </a:rPr>
              <a:t>Studica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đã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đồng</a:t>
            </a:r>
            <a:r>
              <a:rPr lang="en-US" sz="2000" spc="-5" dirty="0">
                <a:latin typeface="Arial"/>
                <a:cs typeface="Arial"/>
              </a:rPr>
              <a:t> ý </a:t>
            </a:r>
            <a:r>
              <a:rPr lang="en-US" sz="2000" spc="-5" dirty="0" err="1">
                <a:latin typeface="Arial"/>
                <a:cs typeface="Arial"/>
              </a:rPr>
              <a:t>chuyển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cho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các</a:t>
            </a:r>
            <a:r>
              <a:rPr lang="en-US" sz="2000" spc="-5" dirty="0">
                <a:latin typeface="Arial"/>
                <a:cs typeface="Arial"/>
              </a:rPr>
              <a:t> n</a:t>
            </a:r>
            <a:r>
              <a:rPr lang="vi-VN" sz="2000" spc="-5" dirty="0">
                <a:latin typeface="Arial"/>
                <a:cs typeface="Arial"/>
              </a:rPr>
              <a:t>ư</a:t>
            </a:r>
            <a:r>
              <a:rPr lang="en-US" sz="2000" spc="-5" dirty="0" err="1">
                <a:latin typeface="Arial"/>
                <a:cs typeface="Arial"/>
              </a:rPr>
              <a:t>ớc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dự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thi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một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bộ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đầy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đủ</a:t>
            </a:r>
            <a:r>
              <a:rPr lang="en-US" sz="2000" spc="-5" dirty="0">
                <a:latin typeface="Arial"/>
                <a:cs typeface="Arial"/>
              </a:rPr>
              <a:t> MR </a:t>
            </a:r>
            <a:r>
              <a:rPr lang="en-US" sz="2000" spc="-5" dirty="0" err="1">
                <a:latin typeface="Arial"/>
                <a:cs typeface="Arial"/>
              </a:rPr>
              <a:t>để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tham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dự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10" dirty="0">
                <a:latin typeface="Arial"/>
                <a:cs typeface="Arial"/>
              </a:rPr>
              <a:t>ASC2020</a:t>
            </a:r>
            <a:endParaRPr lang="en-US" sz="2000" dirty="0">
              <a:latin typeface="Arial"/>
              <a:cs typeface="Arial"/>
            </a:endParaRPr>
          </a:p>
          <a:p>
            <a:pPr marL="499745" marR="1203960" indent="-481965">
              <a:lnSpc>
                <a:spcPct val="100000"/>
              </a:lnSpc>
              <a:buChar char="•"/>
              <a:tabLst>
                <a:tab pos="499745" algn="l"/>
                <a:tab pos="500380" algn="l"/>
              </a:tabLst>
            </a:pPr>
            <a:r>
              <a:rPr lang="en-US" sz="2000" spc="-5" dirty="0" err="1">
                <a:latin typeface="Arial"/>
                <a:cs typeface="Arial"/>
              </a:rPr>
              <a:t>Studica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sẽ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cung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cấp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hỗ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trợ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kỹ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thuật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tại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10" dirty="0">
                <a:latin typeface="Arial"/>
                <a:cs typeface="Arial"/>
              </a:rPr>
              <a:t>1</a:t>
            </a:r>
            <a:r>
              <a:rPr lang="en-US" sz="2000" spc="15" baseline="25173" dirty="0">
                <a:latin typeface="Arial"/>
                <a:cs typeface="Arial"/>
              </a:rPr>
              <a:t>st </a:t>
            </a:r>
            <a:r>
              <a:rPr lang="en-US" sz="2000" spc="10" dirty="0">
                <a:latin typeface="Arial"/>
                <a:cs typeface="Arial"/>
              </a:rPr>
              <a:t> </a:t>
            </a:r>
            <a:r>
              <a:rPr lang="en-US" sz="2000" spc="-5" dirty="0">
                <a:latin typeface="Arial"/>
                <a:cs typeface="Arial"/>
              </a:rPr>
              <a:t>TCM </a:t>
            </a:r>
            <a:r>
              <a:rPr lang="en-US" sz="2000" spc="-5" dirty="0" err="1">
                <a:latin typeface="Arial"/>
                <a:cs typeface="Arial"/>
              </a:rPr>
              <a:t>và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tại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kỳ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thi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về</a:t>
            </a:r>
            <a:r>
              <a:rPr lang="en-US" sz="2000" spc="-5" dirty="0">
                <a:latin typeface="Arial"/>
                <a:cs typeface="Arial"/>
              </a:rPr>
              <a:t>:</a:t>
            </a:r>
            <a:endParaRPr lang="en-US" sz="2000" dirty="0">
              <a:latin typeface="Arial"/>
              <a:cs typeface="Arial"/>
            </a:endParaRPr>
          </a:p>
          <a:p>
            <a:pPr marL="1799589" lvl="1" indent="-1252855">
              <a:lnSpc>
                <a:spcPct val="100000"/>
              </a:lnSpc>
              <a:buFont typeface="Wingdings"/>
              <a:buChar char=""/>
              <a:tabLst>
                <a:tab pos="1799589" algn="l"/>
                <a:tab pos="1800225" algn="l"/>
              </a:tabLst>
            </a:pPr>
            <a:r>
              <a:rPr lang="en-US" sz="2000" spc="-5" dirty="0" err="1">
                <a:latin typeface="Arial"/>
                <a:cs typeface="Arial"/>
              </a:rPr>
              <a:t>Xây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dựng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đề</a:t>
            </a:r>
            <a:r>
              <a:rPr lang="en-US" sz="2000" spc="-5" dirty="0">
                <a:latin typeface="Arial"/>
                <a:cs typeface="Arial"/>
              </a:rPr>
              <a:t> </a:t>
            </a:r>
            <a:r>
              <a:rPr lang="en-US" sz="2000" spc="-5" dirty="0" err="1">
                <a:latin typeface="Arial"/>
                <a:cs typeface="Arial"/>
              </a:rPr>
              <a:t>thi</a:t>
            </a:r>
            <a:endParaRPr lang="en-US" sz="2000" dirty="0">
              <a:latin typeface="Arial"/>
              <a:cs typeface="Arial"/>
            </a:endParaRPr>
          </a:p>
          <a:p>
            <a:pPr marL="1799589" lvl="1" indent="-1252855">
              <a:lnSpc>
                <a:spcPct val="100000"/>
              </a:lnSpc>
              <a:buFont typeface="Wingdings"/>
              <a:buChar char=""/>
              <a:tabLst>
                <a:tab pos="1799589" algn="l"/>
                <a:tab pos="1800225" algn="l"/>
              </a:tabLst>
            </a:pPr>
            <a:r>
              <a:rPr lang="en-US" sz="2000" spc="-10" dirty="0" err="1">
                <a:latin typeface="Arial"/>
                <a:cs typeface="Arial"/>
              </a:rPr>
              <a:t>Thực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hiện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cuộc</a:t>
            </a:r>
            <a:r>
              <a:rPr lang="en-US" sz="2000" spc="-10" dirty="0">
                <a:latin typeface="Arial"/>
                <a:cs typeface="Arial"/>
              </a:rPr>
              <a:t> </a:t>
            </a:r>
            <a:r>
              <a:rPr lang="en-US" sz="2000" spc="-10" dirty="0" err="1">
                <a:latin typeface="Arial"/>
                <a:cs typeface="Arial"/>
              </a:rPr>
              <a:t>thi</a:t>
            </a:r>
            <a:endParaRPr lang="en-US" sz="2000" dirty="0"/>
          </a:p>
        </p:txBody>
      </p:sp>
      <p:pic>
        <p:nvPicPr>
          <p:cNvPr id="6" name="Picture 5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64849775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83882" y="5912850"/>
            <a:ext cx="54286" cy="74211"/>
          </a:xfrm>
          <a:custGeom>
            <a:avLst/>
            <a:gdLst/>
            <a:ahLst/>
            <a:cxnLst/>
            <a:rect l="l" t="t" r="r" b="b"/>
            <a:pathLst>
              <a:path w="119379" h="163194">
                <a:moveTo>
                  <a:pt x="98364" y="27527"/>
                </a:moveTo>
                <a:lnTo>
                  <a:pt x="114436" y="77302"/>
                </a:lnTo>
                <a:lnTo>
                  <a:pt x="114462" y="81582"/>
                </a:lnTo>
                <a:lnTo>
                  <a:pt x="113992" y="92847"/>
                </a:lnTo>
                <a:lnTo>
                  <a:pt x="97673" y="134870"/>
                </a:lnTo>
                <a:lnTo>
                  <a:pt x="59370" y="156587"/>
                </a:lnTo>
                <a:lnTo>
                  <a:pt x="13461" y="162378"/>
                </a:lnTo>
                <a:lnTo>
                  <a:pt x="0" y="162606"/>
                </a:lnTo>
                <a:lnTo>
                  <a:pt x="53681" y="162606"/>
                </a:lnTo>
                <a:lnTo>
                  <a:pt x="94803" y="144255"/>
                </a:lnTo>
                <a:lnTo>
                  <a:pt x="117141" y="104531"/>
                </a:lnTo>
                <a:lnTo>
                  <a:pt x="119173" y="81582"/>
                </a:lnTo>
                <a:lnTo>
                  <a:pt x="119148" y="77302"/>
                </a:lnTo>
                <a:lnTo>
                  <a:pt x="111325" y="38175"/>
                </a:lnTo>
                <a:lnTo>
                  <a:pt x="98364" y="27527"/>
                </a:lnTo>
                <a:close/>
              </a:path>
              <a:path w="119379" h="163194">
                <a:moveTo>
                  <a:pt x="97180" y="26555"/>
                </a:moveTo>
                <a:lnTo>
                  <a:pt x="98364" y="27527"/>
                </a:lnTo>
                <a:lnTo>
                  <a:pt x="98206" y="27037"/>
                </a:lnTo>
                <a:lnTo>
                  <a:pt x="97180" y="26555"/>
                </a:lnTo>
                <a:close/>
              </a:path>
              <a:path w="119379" h="163194">
                <a:moveTo>
                  <a:pt x="51954" y="0"/>
                </a:moveTo>
                <a:lnTo>
                  <a:pt x="0" y="0"/>
                </a:lnTo>
                <a:lnTo>
                  <a:pt x="26593" y="1054"/>
                </a:lnTo>
                <a:lnTo>
                  <a:pt x="49706" y="4228"/>
                </a:lnTo>
                <a:lnTo>
                  <a:pt x="97180" y="26555"/>
                </a:lnTo>
                <a:lnTo>
                  <a:pt x="71194" y="5206"/>
                </a:lnTo>
                <a:lnTo>
                  <a:pt x="51954" y="0"/>
                </a:lnTo>
                <a:close/>
              </a:path>
            </a:pathLst>
          </a:custGeom>
          <a:solidFill>
            <a:srgbClr val="D1D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4587" y="5873880"/>
            <a:ext cx="36715" cy="49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66236" y="6335419"/>
            <a:ext cx="35976" cy="429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0819" y="5910609"/>
            <a:ext cx="1286888" cy="54468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7189" y="5144843"/>
            <a:ext cx="1846152" cy="685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21956" y="6182191"/>
            <a:ext cx="367878" cy="326585"/>
          </a:xfrm>
          <a:custGeom>
            <a:avLst/>
            <a:gdLst/>
            <a:ahLst/>
            <a:cxnLst/>
            <a:rect l="l" t="t" r="r" b="b"/>
            <a:pathLst>
              <a:path w="808989" h="718184">
                <a:moveTo>
                  <a:pt x="150846" y="0"/>
                </a:moveTo>
                <a:lnTo>
                  <a:pt x="103184" y="7645"/>
                </a:lnTo>
                <a:lnTo>
                  <a:pt x="61771" y="28929"/>
                </a:lnTo>
                <a:lnTo>
                  <a:pt x="29120" y="61377"/>
                </a:lnTo>
                <a:lnTo>
                  <a:pt x="7696" y="102524"/>
                </a:lnTo>
                <a:lnTo>
                  <a:pt x="0" y="149868"/>
                </a:lnTo>
                <a:lnTo>
                  <a:pt x="7289" y="195968"/>
                </a:lnTo>
                <a:lnTo>
                  <a:pt x="27621" y="236214"/>
                </a:lnTo>
                <a:lnTo>
                  <a:pt x="58697" y="268369"/>
                </a:lnTo>
                <a:lnTo>
                  <a:pt x="98244" y="290174"/>
                </a:lnTo>
                <a:lnTo>
                  <a:pt x="143976" y="299382"/>
                </a:lnTo>
                <a:lnTo>
                  <a:pt x="143976" y="717760"/>
                </a:lnTo>
                <a:lnTo>
                  <a:pt x="692284" y="717760"/>
                </a:lnTo>
                <a:lnTo>
                  <a:pt x="692284" y="295737"/>
                </a:lnTo>
                <a:lnTo>
                  <a:pt x="738651" y="276421"/>
                </a:lnTo>
                <a:lnTo>
                  <a:pt x="775582" y="243668"/>
                </a:lnTo>
                <a:lnTo>
                  <a:pt x="799990" y="200477"/>
                </a:lnTo>
                <a:lnTo>
                  <a:pt x="808817" y="149868"/>
                </a:lnTo>
                <a:lnTo>
                  <a:pt x="801121" y="102524"/>
                </a:lnTo>
                <a:lnTo>
                  <a:pt x="779722" y="61377"/>
                </a:lnTo>
                <a:lnTo>
                  <a:pt x="747071" y="28929"/>
                </a:lnTo>
                <a:lnTo>
                  <a:pt x="718712" y="14350"/>
                </a:lnTo>
                <a:lnTo>
                  <a:pt x="593963" y="14350"/>
                </a:lnTo>
                <a:lnTo>
                  <a:pt x="591678" y="9372"/>
                </a:lnTo>
                <a:lnTo>
                  <a:pt x="202953" y="9372"/>
                </a:lnTo>
                <a:lnTo>
                  <a:pt x="190533" y="5422"/>
                </a:lnTo>
                <a:lnTo>
                  <a:pt x="177681" y="2476"/>
                </a:lnTo>
                <a:lnTo>
                  <a:pt x="164422" y="634"/>
                </a:lnTo>
                <a:lnTo>
                  <a:pt x="150846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92060" y="6182191"/>
            <a:ext cx="56885" cy="6641"/>
          </a:xfrm>
          <a:custGeom>
            <a:avLst/>
            <a:gdLst/>
            <a:ahLst/>
            <a:cxnLst/>
            <a:rect l="l" t="t" r="r" b="b"/>
            <a:pathLst>
              <a:path w="125095" h="14605">
                <a:moveTo>
                  <a:pt x="64019" y="0"/>
                </a:moveTo>
                <a:lnTo>
                  <a:pt x="47103" y="965"/>
                </a:lnTo>
                <a:lnTo>
                  <a:pt x="30758" y="3759"/>
                </a:lnTo>
                <a:lnTo>
                  <a:pt x="15036" y="8267"/>
                </a:lnTo>
                <a:lnTo>
                  <a:pt x="0" y="14350"/>
                </a:lnTo>
                <a:lnTo>
                  <a:pt x="124748" y="14350"/>
                </a:lnTo>
                <a:lnTo>
                  <a:pt x="111693" y="7645"/>
                </a:lnTo>
                <a:lnTo>
                  <a:pt x="64019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14247" y="6123361"/>
            <a:ext cx="177009" cy="63238"/>
          </a:xfrm>
          <a:custGeom>
            <a:avLst/>
            <a:gdLst/>
            <a:ahLst/>
            <a:cxnLst/>
            <a:rect l="l" t="t" r="r" b="b"/>
            <a:pathLst>
              <a:path w="389254" h="139065">
                <a:moveTo>
                  <a:pt x="194673" y="0"/>
                </a:moveTo>
                <a:lnTo>
                  <a:pt x="142325" y="6692"/>
                </a:lnTo>
                <a:lnTo>
                  <a:pt x="94993" y="25615"/>
                </a:lnTo>
                <a:lnTo>
                  <a:pt x="54367" y="55078"/>
                </a:lnTo>
                <a:lnTo>
                  <a:pt x="22148" y="93355"/>
                </a:lnTo>
                <a:lnTo>
                  <a:pt x="0" y="138743"/>
                </a:lnTo>
                <a:lnTo>
                  <a:pt x="388737" y="138743"/>
                </a:lnTo>
                <a:lnTo>
                  <a:pt x="369484" y="96809"/>
                </a:lnTo>
                <a:lnTo>
                  <a:pt x="337265" y="57173"/>
                </a:lnTo>
                <a:lnTo>
                  <a:pt x="296169" y="26618"/>
                </a:lnTo>
                <a:lnTo>
                  <a:pt x="248024" y="6959"/>
                </a:lnTo>
                <a:lnTo>
                  <a:pt x="194673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22309" y="6123701"/>
            <a:ext cx="367878" cy="385492"/>
          </a:xfrm>
          <a:custGeom>
            <a:avLst/>
            <a:gdLst/>
            <a:ahLst/>
            <a:cxnLst/>
            <a:rect l="l" t="t" r="r" b="b"/>
            <a:pathLst>
              <a:path w="808989" h="847725">
                <a:moveTo>
                  <a:pt x="808804" y="279253"/>
                </a:moveTo>
                <a:lnTo>
                  <a:pt x="801121" y="231896"/>
                </a:lnTo>
                <a:lnTo>
                  <a:pt x="779709" y="190761"/>
                </a:lnTo>
                <a:lnTo>
                  <a:pt x="747058" y="158314"/>
                </a:lnTo>
                <a:lnTo>
                  <a:pt x="705657" y="137029"/>
                </a:lnTo>
                <a:lnTo>
                  <a:pt x="657970" y="129384"/>
                </a:lnTo>
                <a:lnTo>
                  <a:pt x="641054" y="130349"/>
                </a:lnTo>
                <a:lnTo>
                  <a:pt x="624709" y="133143"/>
                </a:lnTo>
                <a:lnTo>
                  <a:pt x="609000" y="137651"/>
                </a:lnTo>
                <a:lnTo>
                  <a:pt x="593963" y="143734"/>
                </a:lnTo>
                <a:lnTo>
                  <a:pt x="572425" y="96822"/>
                </a:lnTo>
                <a:lnTo>
                  <a:pt x="540193" y="57186"/>
                </a:lnTo>
                <a:lnTo>
                  <a:pt x="499097" y="26618"/>
                </a:lnTo>
                <a:lnTo>
                  <a:pt x="450965" y="6959"/>
                </a:lnTo>
                <a:lnTo>
                  <a:pt x="397614" y="0"/>
                </a:lnTo>
                <a:lnTo>
                  <a:pt x="345266" y="6692"/>
                </a:lnTo>
                <a:lnTo>
                  <a:pt x="297934" y="25627"/>
                </a:lnTo>
                <a:lnTo>
                  <a:pt x="257308" y="55091"/>
                </a:lnTo>
                <a:lnTo>
                  <a:pt x="225089" y="93368"/>
                </a:lnTo>
                <a:lnTo>
                  <a:pt x="202940" y="138756"/>
                </a:lnTo>
                <a:lnTo>
                  <a:pt x="190533" y="134807"/>
                </a:lnTo>
                <a:lnTo>
                  <a:pt x="177668" y="131860"/>
                </a:lnTo>
                <a:lnTo>
                  <a:pt x="164422" y="130019"/>
                </a:lnTo>
                <a:lnTo>
                  <a:pt x="150834" y="129384"/>
                </a:lnTo>
                <a:lnTo>
                  <a:pt x="103172" y="137029"/>
                </a:lnTo>
                <a:lnTo>
                  <a:pt x="61771" y="158314"/>
                </a:lnTo>
                <a:lnTo>
                  <a:pt x="29107" y="190761"/>
                </a:lnTo>
                <a:lnTo>
                  <a:pt x="7696" y="231896"/>
                </a:lnTo>
                <a:lnTo>
                  <a:pt x="0" y="279253"/>
                </a:lnTo>
                <a:lnTo>
                  <a:pt x="7276" y="325353"/>
                </a:lnTo>
                <a:lnTo>
                  <a:pt x="27609" y="365598"/>
                </a:lnTo>
                <a:lnTo>
                  <a:pt x="58697" y="397753"/>
                </a:lnTo>
                <a:lnTo>
                  <a:pt x="98244" y="419559"/>
                </a:lnTo>
                <a:lnTo>
                  <a:pt x="143963" y="428766"/>
                </a:lnTo>
                <a:lnTo>
                  <a:pt x="143963" y="847132"/>
                </a:lnTo>
                <a:lnTo>
                  <a:pt x="692272" y="847132"/>
                </a:lnTo>
                <a:lnTo>
                  <a:pt x="692272" y="425109"/>
                </a:lnTo>
                <a:lnTo>
                  <a:pt x="738638" y="405805"/>
                </a:lnTo>
                <a:lnTo>
                  <a:pt x="775569" y="373053"/>
                </a:lnTo>
                <a:lnTo>
                  <a:pt x="799978" y="329861"/>
                </a:lnTo>
                <a:lnTo>
                  <a:pt x="808804" y="279253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04707" y="6312554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21"/>
                </a:lnTo>
                <a:lnTo>
                  <a:pt x="31495" y="8953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205054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33"/>
                </a:lnTo>
                <a:lnTo>
                  <a:pt x="31495" y="8965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978096" y="6312553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0" y="9677"/>
                </a:lnTo>
                <a:lnTo>
                  <a:pt x="20154" y="10528"/>
                </a:lnTo>
                <a:lnTo>
                  <a:pt x="38492" y="8953"/>
                </a:lnTo>
                <a:lnTo>
                  <a:pt x="55078" y="5321"/>
                </a:lnTo>
                <a:lnTo>
                  <a:pt x="69975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78442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55091" y="5333"/>
                </a:lnTo>
                <a:lnTo>
                  <a:pt x="38505" y="8965"/>
                </a:lnTo>
                <a:lnTo>
                  <a:pt x="20167" y="10528"/>
                </a:lnTo>
                <a:lnTo>
                  <a:pt x="0" y="9677"/>
                </a:lnTo>
                <a:lnTo>
                  <a:pt x="69975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63121" y="6347100"/>
            <a:ext cx="142069" cy="135139"/>
          </a:xfrm>
          <a:custGeom>
            <a:avLst/>
            <a:gdLst/>
            <a:ahLst/>
            <a:cxnLst/>
            <a:rect l="l" t="t" r="r" b="b"/>
            <a:pathLst>
              <a:path w="312420" h="297180">
                <a:moveTo>
                  <a:pt x="144217" y="0"/>
                </a:moveTo>
                <a:lnTo>
                  <a:pt x="141537" y="0"/>
                </a:lnTo>
                <a:lnTo>
                  <a:pt x="139251" y="1028"/>
                </a:lnTo>
                <a:lnTo>
                  <a:pt x="711" y="161946"/>
                </a:lnTo>
                <a:lnTo>
                  <a:pt x="0" y="164105"/>
                </a:lnTo>
                <a:lnTo>
                  <a:pt x="342" y="168473"/>
                </a:lnTo>
                <a:lnTo>
                  <a:pt x="1371" y="170493"/>
                </a:lnTo>
                <a:lnTo>
                  <a:pt x="149068" y="296283"/>
                </a:lnTo>
                <a:lnTo>
                  <a:pt x="150961" y="296918"/>
                </a:lnTo>
                <a:lnTo>
                  <a:pt x="155164" y="296918"/>
                </a:lnTo>
                <a:lnTo>
                  <a:pt x="157450" y="295953"/>
                </a:lnTo>
                <a:lnTo>
                  <a:pt x="217951" y="225711"/>
                </a:lnTo>
                <a:lnTo>
                  <a:pt x="148840" y="225711"/>
                </a:lnTo>
                <a:lnTo>
                  <a:pt x="146579" y="223781"/>
                </a:lnTo>
                <a:lnTo>
                  <a:pt x="172448" y="193759"/>
                </a:lnTo>
                <a:lnTo>
                  <a:pt x="111299" y="193759"/>
                </a:lnTo>
                <a:lnTo>
                  <a:pt x="109102" y="191879"/>
                </a:lnTo>
                <a:lnTo>
                  <a:pt x="134984" y="161832"/>
                </a:lnTo>
                <a:lnTo>
                  <a:pt x="73759" y="161832"/>
                </a:lnTo>
                <a:lnTo>
                  <a:pt x="71524" y="159927"/>
                </a:lnTo>
                <a:lnTo>
                  <a:pt x="154059" y="64120"/>
                </a:lnTo>
                <a:lnTo>
                  <a:pt x="278503" y="64120"/>
                </a:lnTo>
                <a:lnTo>
                  <a:pt x="275125" y="51827"/>
                </a:lnTo>
                <a:lnTo>
                  <a:pt x="311954" y="9054"/>
                </a:lnTo>
                <a:lnTo>
                  <a:pt x="224822" y="9054"/>
                </a:lnTo>
                <a:lnTo>
                  <a:pt x="144827" y="50"/>
                </a:lnTo>
                <a:lnTo>
                  <a:pt x="144217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96662" y="6376260"/>
            <a:ext cx="101559" cy="7347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65362" y="6255031"/>
            <a:ext cx="95290" cy="96445"/>
          </a:xfrm>
          <a:custGeom>
            <a:avLst/>
            <a:gdLst/>
            <a:ahLst/>
            <a:cxnLst/>
            <a:rect l="l" t="t" r="r" b="b"/>
            <a:pathLst>
              <a:path w="209550" h="212090">
                <a:moveTo>
                  <a:pt x="155850" y="0"/>
                </a:moveTo>
                <a:lnTo>
                  <a:pt x="74001" y="95044"/>
                </a:lnTo>
                <a:lnTo>
                  <a:pt x="71626" y="102321"/>
                </a:lnTo>
                <a:lnTo>
                  <a:pt x="72578" y="114449"/>
                </a:lnTo>
                <a:lnTo>
                  <a:pt x="74051" y="118830"/>
                </a:lnTo>
                <a:lnTo>
                  <a:pt x="76502" y="122653"/>
                </a:lnTo>
                <a:lnTo>
                  <a:pt x="0" y="211525"/>
                </a:lnTo>
                <a:lnTo>
                  <a:pt x="87119" y="211525"/>
                </a:lnTo>
                <a:lnTo>
                  <a:pt x="127276" y="164892"/>
                </a:lnTo>
                <a:lnTo>
                  <a:pt x="148052" y="164892"/>
                </a:lnTo>
                <a:lnTo>
                  <a:pt x="150630" y="164041"/>
                </a:lnTo>
                <a:lnTo>
                  <a:pt x="156218" y="160727"/>
                </a:lnTo>
                <a:lnTo>
                  <a:pt x="161031" y="156244"/>
                </a:lnTo>
                <a:lnTo>
                  <a:pt x="209430" y="100035"/>
                </a:lnTo>
                <a:lnTo>
                  <a:pt x="15585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58969" y="6343590"/>
            <a:ext cx="114637" cy="142935"/>
          </a:xfrm>
          <a:custGeom>
            <a:avLst/>
            <a:gdLst/>
            <a:ahLst/>
            <a:cxnLst/>
            <a:rect l="l" t="t" r="r" b="b"/>
            <a:pathLst>
              <a:path w="252095" h="314325">
                <a:moveTo>
                  <a:pt x="153234" y="0"/>
                </a:moveTo>
                <a:lnTo>
                  <a:pt x="147862" y="0"/>
                </a:lnTo>
                <a:lnTo>
                  <a:pt x="143290" y="2070"/>
                </a:lnTo>
                <a:lnTo>
                  <a:pt x="1422" y="166759"/>
                </a:lnTo>
                <a:lnTo>
                  <a:pt x="0" y="171077"/>
                </a:lnTo>
                <a:lnTo>
                  <a:pt x="673" y="179827"/>
                </a:lnTo>
                <a:lnTo>
                  <a:pt x="2743" y="183878"/>
                </a:lnTo>
                <a:lnTo>
                  <a:pt x="154009" y="312627"/>
                </a:lnTo>
                <a:lnTo>
                  <a:pt x="157806" y="313910"/>
                </a:lnTo>
                <a:lnTo>
                  <a:pt x="166213" y="313910"/>
                </a:lnTo>
                <a:lnTo>
                  <a:pt x="170810" y="311967"/>
                </a:lnTo>
                <a:lnTo>
                  <a:pt x="183332" y="297439"/>
                </a:lnTo>
                <a:lnTo>
                  <a:pt x="161590" y="297439"/>
                </a:lnTo>
                <a:lnTo>
                  <a:pt x="16763" y="174176"/>
                </a:lnTo>
                <a:lnTo>
                  <a:pt x="152624" y="16471"/>
                </a:lnTo>
                <a:lnTo>
                  <a:pt x="245307" y="16471"/>
                </a:lnTo>
                <a:lnTo>
                  <a:pt x="252063" y="8635"/>
                </a:lnTo>
                <a:lnTo>
                  <a:pt x="230321" y="8635"/>
                </a:lnTo>
                <a:lnTo>
                  <a:pt x="153843" y="38"/>
                </a:lnTo>
                <a:lnTo>
                  <a:pt x="15323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32450" y="6325561"/>
            <a:ext cx="110306" cy="153330"/>
          </a:xfrm>
          <a:custGeom>
            <a:avLst/>
            <a:gdLst/>
            <a:ahLst/>
            <a:cxnLst/>
            <a:rect l="l" t="t" r="r" b="b"/>
            <a:pathLst>
              <a:path w="242570" h="337184">
                <a:moveTo>
                  <a:pt x="197657" y="0"/>
                </a:moveTo>
                <a:lnTo>
                  <a:pt x="113433" y="97749"/>
                </a:lnTo>
                <a:lnTo>
                  <a:pt x="135899" y="179382"/>
                </a:lnTo>
                <a:lnTo>
                  <a:pt x="0" y="337087"/>
                </a:lnTo>
                <a:lnTo>
                  <a:pt x="21741" y="337087"/>
                </a:lnTo>
                <a:lnTo>
                  <a:pt x="151951" y="185974"/>
                </a:lnTo>
                <a:lnTo>
                  <a:pt x="153234" y="180297"/>
                </a:lnTo>
                <a:lnTo>
                  <a:pt x="131644" y="101851"/>
                </a:lnTo>
                <a:lnTo>
                  <a:pt x="202521" y="19582"/>
                </a:lnTo>
                <a:lnTo>
                  <a:pt x="239744" y="6984"/>
                </a:lnTo>
                <a:lnTo>
                  <a:pt x="242398" y="3911"/>
                </a:lnTo>
                <a:lnTo>
                  <a:pt x="205963" y="3911"/>
                </a:lnTo>
                <a:lnTo>
                  <a:pt x="201518" y="2616"/>
                </a:lnTo>
                <a:lnTo>
                  <a:pt x="197657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90079" y="6371282"/>
            <a:ext cx="83437" cy="84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28373" y="6351081"/>
            <a:ext cx="42159" cy="4331"/>
          </a:xfrm>
          <a:custGeom>
            <a:avLst/>
            <a:gdLst/>
            <a:ahLst/>
            <a:cxnLst/>
            <a:rect l="l" t="t" r="r" b="b"/>
            <a:pathLst>
              <a:path w="92710" h="9525">
                <a:moveTo>
                  <a:pt x="92682" y="0"/>
                </a:moveTo>
                <a:lnTo>
                  <a:pt x="0" y="0"/>
                </a:lnTo>
                <a:lnTo>
                  <a:pt x="84503" y="9499"/>
                </a:lnTo>
                <a:lnTo>
                  <a:pt x="9268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63704" y="6251566"/>
            <a:ext cx="74500" cy="96156"/>
          </a:xfrm>
          <a:custGeom>
            <a:avLst/>
            <a:gdLst/>
            <a:ahLst/>
            <a:cxnLst/>
            <a:rect l="l" t="t" r="r" b="b"/>
            <a:pathLst>
              <a:path w="163829" h="211455">
                <a:moveTo>
                  <a:pt x="155444" y="0"/>
                </a:moveTo>
                <a:lnTo>
                  <a:pt x="76261" y="91894"/>
                </a:lnTo>
                <a:lnTo>
                  <a:pt x="67574" y="118424"/>
                </a:lnTo>
                <a:lnTo>
                  <a:pt x="67867" y="122285"/>
                </a:lnTo>
                <a:lnTo>
                  <a:pt x="68768" y="126006"/>
                </a:lnTo>
                <a:lnTo>
                  <a:pt x="70203" y="129485"/>
                </a:lnTo>
                <a:lnTo>
                  <a:pt x="0" y="211005"/>
                </a:lnTo>
                <a:lnTo>
                  <a:pt x="21729" y="211005"/>
                </a:lnTo>
                <a:lnTo>
                  <a:pt x="90929" y="130679"/>
                </a:lnTo>
                <a:lnTo>
                  <a:pt x="86040" y="124469"/>
                </a:lnTo>
                <a:lnTo>
                  <a:pt x="83995" y="117129"/>
                </a:lnTo>
                <a:lnTo>
                  <a:pt x="84871" y="109560"/>
                </a:lnTo>
                <a:lnTo>
                  <a:pt x="88745" y="102638"/>
                </a:lnTo>
                <a:lnTo>
                  <a:pt x="163787" y="15557"/>
                </a:lnTo>
                <a:lnTo>
                  <a:pt x="15544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330972" y="6297133"/>
            <a:ext cx="31763" cy="30320"/>
          </a:xfrm>
          <a:custGeom>
            <a:avLst/>
            <a:gdLst/>
            <a:ahLst/>
            <a:cxnLst/>
            <a:rect l="l" t="t" r="r" b="b"/>
            <a:pathLst>
              <a:path w="69850" h="66675">
                <a:moveTo>
                  <a:pt x="61212" y="0"/>
                </a:moveTo>
                <a:lnTo>
                  <a:pt x="6210" y="63828"/>
                </a:lnTo>
                <a:lnTo>
                  <a:pt x="0" y="66432"/>
                </a:lnTo>
                <a:lnTo>
                  <a:pt x="25742" y="66432"/>
                </a:lnTo>
                <a:lnTo>
                  <a:pt x="69556" y="15557"/>
                </a:lnTo>
                <a:lnTo>
                  <a:pt x="6121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70403" y="5958773"/>
            <a:ext cx="15882" cy="97023"/>
          </a:xfrm>
          <a:custGeom>
            <a:avLst/>
            <a:gdLst/>
            <a:ahLst/>
            <a:cxnLst/>
            <a:rect l="l" t="t" r="r" b="b"/>
            <a:pathLst>
              <a:path w="34925" h="213359">
                <a:moveTo>
                  <a:pt x="34733" y="212846"/>
                </a:moveTo>
                <a:lnTo>
                  <a:pt x="14426" y="170213"/>
                </a:lnTo>
                <a:lnTo>
                  <a:pt x="2895" y="125574"/>
                </a:lnTo>
                <a:lnTo>
                  <a:pt x="0" y="80147"/>
                </a:lnTo>
                <a:lnTo>
                  <a:pt x="5575" y="35140"/>
                </a:lnTo>
                <a:lnTo>
                  <a:pt x="16827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210944" y="6020796"/>
            <a:ext cx="14726" cy="27143"/>
          </a:xfrm>
          <a:custGeom>
            <a:avLst/>
            <a:gdLst/>
            <a:ahLst/>
            <a:cxnLst/>
            <a:rect l="l" t="t" r="r" b="b"/>
            <a:pathLst>
              <a:path w="32385" h="59690">
                <a:moveTo>
                  <a:pt x="0" y="0"/>
                </a:moveTo>
                <a:lnTo>
                  <a:pt x="0" y="46684"/>
                </a:lnTo>
                <a:lnTo>
                  <a:pt x="31787" y="59231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211291" y="6042626"/>
            <a:ext cx="14726" cy="5486"/>
          </a:xfrm>
          <a:custGeom>
            <a:avLst/>
            <a:gdLst/>
            <a:ahLst/>
            <a:cxnLst/>
            <a:rect l="l" t="t" r="r" b="b"/>
            <a:pathLst>
              <a:path w="32385" h="12065">
                <a:moveTo>
                  <a:pt x="0" y="0"/>
                </a:moveTo>
                <a:lnTo>
                  <a:pt x="31787" y="1195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62" y="5148307"/>
            <a:ext cx="900925" cy="1708292"/>
          </a:xfrm>
          <a:custGeom>
            <a:avLst/>
            <a:gdLst/>
            <a:ahLst/>
            <a:cxnLst/>
            <a:rect l="l" t="t" r="r" b="b"/>
            <a:pathLst>
              <a:path w="1981200" h="3756659">
                <a:moveTo>
                  <a:pt x="322267" y="0"/>
                </a:moveTo>
                <a:lnTo>
                  <a:pt x="0" y="537196"/>
                </a:lnTo>
                <a:lnTo>
                  <a:pt x="0" y="3756323"/>
                </a:lnTo>
                <a:lnTo>
                  <a:pt x="1586037" y="3756323"/>
                </a:lnTo>
                <a:lnTo>
                  <a:pt x="1980819" y="3098226"/>
                </a:lnTo>
                <a:lnTo>
                  <a:pt x="322267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23069" y="6557874"/>
            <a:ext cx="1777594" cy="298576"/>
          </a:xfrm>
          <a:custGeom>
            <a:avLst/>
            <a:gdLst/>
            <a:ahLst/>
            <a:cxnLst/>
            <a:rect l="l" t="t" r="r" b="b"/>
            <a:pathLst>
              <a:path w="3909060" h="656590">
                <a:moveTo>
                  <a:pt x="394680" y="0"/>
                </a:moveTo>
                <a:lnTo>
                  <a:pt x="0" y="656522"/>
                </a:lnTo>
                <a:lnTo>
                  <a:pt x="3518420" y="656522"/>
                </a:lnTo>
                <a:lnTo>
                  <a:pt x="3908440" y="7734"/>
                </a:lnTo>
                <a:lnTo>
                  <a:pt x="394680" y="0"/>
                </a:lnTo>
                <a:close/>
              </a:path>
            </a:pathLst>
          </a:custGeom>
          <a:solidFill>
            <a:srgbClr val="FBB1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47185" y="5148308"/>
            <a:ext cx="2353377" cy="1412892"/>
          </a:xfrm>
          <a:custGeom>
            <a:avLst/>
            <a:gdLst/>
            <a:ahLst/>
            <a:cxnLst/>
            <a:rect l="l" t="t" r="r" b="b"/>
            <a:pathLst>
              <a:path w="5175250" h="3107055">
                <a:moveTo>
                  <a:pt x="0" y="0"/>
                </a:moveTo>
                <a:lnTo>
                  <a:pt x="1660584" y="3099178"/>
                </a:lnTo>
                <a:lnTo>
                  <a:pt x="5175004" y="3106912"/>
                </a:lnTo>
                <a:lnTo>
                  <a:pt x="5160705" y="3080218"/>
                </a:lnTo>
                <a:lnTo>
                  <a:pt x="5130517" y="3080218"/>
                </a:lnTo>
                <a:lnTo>
                  <a:pt x="1676522" y="3072623"/>
                </a:lnTo>
                <a:lnTo>
                  <a:pt x="44486" y="26694"/>
                </a:lnTo>
                <a:lnTo>
                  <a:pt x="3524516" y="26694"/>
                </a:lnTo>
                <a:lnTo>
                  <a:pt x="3514356" y="7746"/>
                </a:lnTo>
                <a:lnTo>
                  <a:pt x="0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67415" y="5160447"/>
            <a:ext cx="2326811" cy="1388637"/>
          </a:xfrm>
          <a:custGeom>
            <a:avLst/>
            <a:gdLst/>
            <a:ahLst/>
            <a:cxnLst/>
            <a:rect l="l" t="t" r="r" b="b"/>
            <a:pathLst>
              <a:path w="5116830" h="3053715">
                <a:moveTo>
                  <a:pt x="3480029" y="0"/>
                </a:moveTo>
                <a:lnTo>
                  <a:pt x="0" y="0"/>
                </a:lnTo>
                <a:lnTo>
                  <a:pt x="3453931" y="7619"/>
                </a:lnTo>
                <a:lnTo>
                  <a:pt x="5086043" y="3053523"/>
                </a:lnTo>
                <a:lnTo>
                  <a:pt x="5116218" y="3053523"/>
                </a:lnTo>
                <a:lnTo>
                  <a:pt x="3480029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42335" y="2680530"/>
            <a:ext cx="196644" cy="263058"/>
          </a:xfrm>
          <a:custGeom>
            <a:avLst/>
            <a:gdLst/>
            <a:ahLst/>
            <a:cxnLst/>
            <a:rect l="l" t="t" r="r" b="b"/>
            <a:pathLst>
              <a:path w="432435" h="578485">
                <a:moveTo>
                  <a:pt x="265156" y="0"/>
                </a:moveTo>
                <a:lnTo>
                  <a:pt x="210166" y="4495"/>
                </a:lnTo>
                <a:lnTo>
                  <a:pt x="162416" y="17271"/>
                </a:lnTo>
                <a:lnTo>
                  <a:pt x="121561" y="37248"/>
                </a:lnTo>
                <a:lnTo>
                  <a:pt x="87259" y="63371"/>
                </a:lnTo>
                <a:lnTo>
                  <a:pt x="59180" y="94574"/>
                </a:lnTo>
                <a:lnTo>
                  <a:pt x="36956" y="129765"/>
                </a:lnTo>
                <a:lnTo>
                  <a:pt x="20281" y="167902"/>
                </a:lnTo>
                <a:lnTo>
                  <a:pt x="8788" y="207906"/>
                </a:lnTo>
                <a:lnTo>
                  <a:pt x="2133" y="248710"/>
                </a:lnTo>
                <a:lnTo>
                  <a:pt x="0" y="289247"/>
                </a:lnTo>
                <a:lnTo>
                  <a:pt x="2133" y="329772"/>
                </a:lnTo>
                <a:lnTo>
                  <a:pt x="8788" y="370563"/>
                </a:lnTo>
                <a:lnTo>
                  <a:pt x="20281" y="410567"/>
                </a:lnTo>
                <a:lnTo>
                  <a:pt x="36956" y="448705"/>
                </a:lnTo>
                <a:lnTo>
                  <a:pt x="59180" y="483908"/>
                </a:lnTo>
                <a:lnTo>
                  <a:pt x="87259" y="515098"/>
                </a:lnTo>
                <a:lnTo>
                  <a:pt x="121561" y="541234"/>
                </a:lnTo>
                <a:lnTo>
                  <a:pt x="162416" y="561211"/>
                </a:lnTo>
                <a:lnTo>
                  <a:pt x="210166" y="573987"/>
                </a:lnTo>
                <a:lnTo>
                  <a:pt x="265156" y="578483"/>
                </a:lnTo>
                <a:lnTo>
                  <a:pt x="320146" y="573987"/>
                </a:lnTo>
                <a:lnTo>
                  <a:pt x="367909" y="561211"/>
                </a:lnTo>
                <a:lnTo>
                  <a:pt x="408764" y="541234"/>
                </a:lnTo>
                <a:lnTo>
                  <a:pt x="432004" y="523531"/>
                </a:lnTo>
                <a:lnTo>
                  <a:pt x="265156" y="523531"/>
                </a:lnTo>
                <a:lnTo>
                  <a:pt x="218447" y="517905"/>
                </a:lnTo>
                <a:lnTo>
                  <a:pt x="177046" y="501599"/>
                </a:lnTo>
                <a:lnTo>
                  <a:pt x="141626" y="475450"/>
                </a:lnTo>
                <a:lnTo>
                  <a:pt x="112874" y="440297"/>
                </a:lnTo>
                <a:lnTo>
                  <a:pt x="91488" y="396991"/>
                </a:lnTo>
                <a:lnTo>
                  <a:pt x="78153" y="346358"/>
                </a:lnTo>
                <a:lnTo>
                  <a:pt x="73556" y="289247"/>
                </a:lnTo>
                <a:lnTo>
                  <a:pt x="78153" y="232137"/>
                </a:lnTo>
                <a:lnTo>
                  <a:pt x="91488" y="181503"/>
                </a:lnTo>
                <a:lnTo>
                  <a:pt x="112874" y="138185"/>
                </a:lnTo>
                <a:lnTo>
                  <a:pt x="141626" y="103019"/>
                </a:lnTo>
                <a:lnTo>
                  <a:pt x="177046" y="76871"/>
                </a:lnTo>
                <a:lnTo>
                  <a:pt x="218447" y="60552"/>
                </a:lnTo>
                <a:lnTo>
                  <a:pt x="265156" y="54938"/>
                </a:lnTo>
                <a:lnTo>
                  <a:pt x="431979" y="54938"/>
                </a:lnTo>
                <a:lnTo>
                  <a:pt x="408764" y="37248"/>
                </a:lnTo>
                <a:lnTo>
                  <a:pt x="367909" y="17271"/>
                </a:lnTo>
                <a:lnTo>
                  <a:pt x="320146" y="4495"/>
                </a:lnTo>
                <a:lnTo>
                  <a:pt x="26515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262918" y="2705512"/>
            <a:ext cx="120701" cy="213103"/>
          </a:xfrm>
          <a:custGeom>
            <a:avLst/>
            <a:gdLst/>
            <a:ahLst/>
            <a:cxnLst/>
            <a:rect l="l" t="t" r="r" b="b"/>
            <a:pathLst>
              <a:path w="265430" h="468629">
                <a:moveTo>
                  <a:pt x="166822" y="0"/>
                </a:moveTo>
                <a:lnTo>
                  <a:pt x="0" y="0"/>
                </a:lnTo>
                <a:lnTo>
                  <a:pt x="46696" y="5625"/>
                </a:lnTo>
                <a:lnTo>
                  <a:pt x="88110" y="21932"/>
                </a:lnTo>
                <a:lnTo>
                  <a:pt x="123529" y="48093"/>
                </a:lnTo>
                <a:lnTo>
                  <a:pt x="152281" y="83246"/>
                </a:lnTo>
                <a:lnTo>
                  <a:pt x="173680" y="126565"/>
                </a:lnTo>
                <a:lnTo>
                  <a:pt x="187028" y="177198"/>
                </a:lnTo>
                <a:lnTo>
                  <a:pt x="191625" y="234309"/>
                </a:lnTo>
                <a:lnTo>
                  <a:pt x="187028" y="291419"/>
                </a:lnTo>
                <a:lnTo>
                  <a:pt x="173680" y="342053"/>
                </a:lnTo>
                <a:lnTo>
                  <a:pt x="152281" y="385371"/>
                </a:lnTo>
                <a:lnTo>
                  <a:pt x="123529" y="420524"/>
                </a:lnTo>
                <a:lnTo>
                  <a:pt x="88110" y="446673"/>
                </a:lnTo>
                <a:lnTo>
                  <a:pt x="46696" y="462966"/>
                </a:lnTo>
                <a:lnTo>
                  <a:pt x="0" y="468592"/>
                </a:lnTo>
                <a:lnTo>
                  <a:pt x="166848" y="468592"/>
                </a:lnTo>
                <a:lnTo>
                  <a:pt x="206001" y="428969"/>
                </a:lnTo>
                <a:lnTo>
                  <a:pt x="228213" y="393766"/>
                </a:lnTo>
                <a:lnTo>
                  <a:pt x="244900" y="355641"/>
                </a:lnTo>
                <a:lnTo>
                  <a:pt x="256393" y="315637"/>
                </a:lnTo>
                <a:lnTo>
                  <a:pt x="263035" y="274833"/>
                </a:lnTo>
                <a:lnTo>
                  <a:pt x="265181" y="234309"/>
                </a:lnTo>
                <a:lnTo>
                  <a:pt x="263035" y="193771"/>
                </a:lnTo>
                <a:lnTo>
                  <a:pt x="256393" y="152980"/>
                </a:lnTo>
                <a:lnTo>
                  <a:pt x="244900" y="112976"/>
                </a:lnTo>
                <a:lnTo>
                  <a:pt x="228213" y="74839"/>
                </a:lnTo>
                <a:lnTo>
                  <a:pt x="206001" y="39635"/>
                </a:lnTo>
                <a:lnTo>
                  <a:pt x="177909" y="8445"/>
                </a:lnTo>
                <a:lnTo>
                  <a:pt x="16682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413299" y="2685115"/>
            <a:ext cx="58329" cy="251797"/>
          </a:xfrm>
          <a:custGeom>
            <a:avLst/>
            <a:gdLst/>
            <a:ahLst/>
            <a:cxnLst/>
            <a:rect l="l" t="t" r="r" b="b"/>
            <a:pathLst>
              <a:path w="128269" h="553720">
                <a:moveTo>
                  <a:pt x="62368" y="0"/>
                </a:moveTo>
                <a:lnTo>
                  <a:pt x="0" y="0"/>
                </a:lnTo>
                <a:lnTo>
                  <a:pt x="63" y="553439"/>
                </a:lnTo>
                <a:lnTo>
                  <a:pt x="66838" y="553439"/>
                </a:lnTo>
                <a:lnTo>
                  <a:pt x="66736" y="276484"/>
                </a:lnTo>
                <a:lnTo>
                  <a:pt x="68768" y="231985"/>
                </a:lnTo>
                <a:lnTo>
                  <a:pt x="75715" y="187523"/>
                </a:lnTo>
                <a:lnTo>
                  <a:pt x="88961" y="145576"/>
                </a:lnTo>
                <a:lnTo>
                  <a:pt x="109903" y="108645"/>
                </a:lnTo>
                <a:lnTo>
                  <a:pt x="128101" y="90790"/>
                </a:lnTo>
                <a:lnTo>
                  <a:pt x="62368" y="90790"/>
                </a:lnTo>
                <a:lnTo>
                  <a:pt x="6236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441660" y="2679144"/>
            <a:ext cx="88649" cy="47356"/>
          </a:xfrm>
          <a:custGeom>
            <a:avLst/>
            <a:gdLst/>
            <a:ahLst/>
            <a:cxnLst/>
            <a:rect l="l" t="t" r="r" b="b"/>
            <a:pathLst>
              <a:path w="194945" h="104139">
                <a:moveTo>
                  <a:pt x="187155" y="0"/>
                </a:moveTo>
                <a:lnTo>
                  <a:pt x="135149" y="4203"/>
                </a:lnTo>
                <a:lnTo>
                  <a:pt x="90358" y="16763"/>
                </a:lnTo>
                <a:lnTo>
                  <a:pt x="52868" y="37603"/>
                </a:lnTo>
                <a:lnTo>
                  <a:pt x="22732" y="66686"/>
                </a:lnTo>
                <a:lnTo>
                  <a:pt x="0" y="103921"/>
                </a:lnTo>
                <a:lnTo>
                  <a:pt x="65733" y="103921"/>
                </a:lnTo>
                <a:lnTo>
                  <a:pt x="77569" y="92313"/>
                </a:lnTo>
                <a:lnTo>
                  <a:pt x="118081" y="72819"/>
                </a:lnTo>
                <a:lnTo>
                  <a:pt x="170467" y="65771"/>
                </a:lnTo>
                <a:lnTo>
                  <a:pt x="191447" y="65771"/>
                </a:lnTo>
                <a:lnTo>
                  <a:pt x="191574" y="64590"/>
                </a:lnTo>
                <a:lnTo>
                  <a:pt x="194914" y="38"/>
                </a:lnTo>
                <a:lnTo>
                  <a:pt x="18715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888490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65" y="0"/>
                </a:moveTo>
                <a:lnTo>
                  <a:pt x="0" y="120100"/>
                </a:lnTo>
                <a:lnTo>
                  <a:pt x="41820" y="129841"/>
                </a:lnTo>
                <a:lnTo>
                  <a:pt x="84503" y="137410"/>
                </a:lnTo>
                <a:lnTo>
                  <a:pt x="127631" y="142338"/>
                </a:lnTo>
                <a:lnTo>
                  <a:pt x="170772" y="144090"/>
                </a:lnTo>
                <a:lnTo>
                  <a:pt x="216364" y="141576"/>
                </a:lnTo>
                <a:lnTo>
                  <a:pt x="260343" y="133854"/>
                </a:lnTo>
                <a:lnTo>
                  <a:pt x="301363" y="120596"/>
                </a:lnTo>
                <a:lnTo>
                  <a:pt x="338014" y="101508"/>
                </a:lnTo>
                <a:lnTo>
                  <a:pt x="368925" y="76274"/>
                </a:lnTo>
                <a:lnTo>
                  <a:pt x="392724" y="44601"/>
                </a:lnTo>
                <a:lnTo>
                  <a:pt x="395696" y="37121"/>
                </a:lnTo>
                <a:lnTo>
                  <a:pt x="157209" y="37121"/>
                </a:lnTo>
                <a:lnTo>
                  <a:pt x="118894" y="34543"/>
                </a:lnTo>
                <a:lnTo>
                  <a:pt x="81404" y="27151"/>
                </a:lnTo>
                <a:lnTo>
                  <a:pt x="44766" y="15455"/>
                </a:lnTo>
                <a:lnTo>
                  <a:pt x="896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85926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17" y="0"/>
                </a:moveTo>
                <a:lnTo>
                  <a:pt x="177211" y="3314"/>
                </a:lnTo>
                <a:lnTo>
                  <a:pt x="130349" y="13436"/>
                </a:lnTo>
                <a:lnTo>
                  <a:pt x="88084" y="30606"/>
                </a:lnTo>
                <a:lnTo>
                  <a:pt x="52170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898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65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44" y="478181"/>
                </a:lnTo>
                <a:lnTo>
                  <a:pt x="162835" y="481267"/>
                </a:lnTo>
                <a:lnTo>
                  <a:pt x="401335" y="481267"/>
                </a:lnTo>
                <a:lnTo>
                  <a:pt x="413641" y="450305"/>
                </a:lnTo>
                <a:lnTo>
                  <a:pt x="419051" y="404814"/>
                </a:lnTo>
                <a:lnTo>
                  <a:pt x="412955" y="355616"/>
                </a:lnTo>
                <a:lnTo>
                  <a:pt x="396242" y="317466"/>
                </a:lnTo>
                <a:lnTo>
                  <a:pt x="371262" y="288524"/>
                </a:lnTo>
                <a:lnTo>
                  <a:pt x="305973" y="250971"/>
                </a:lnTo>
                <a:lnTo>
                  <a:pt x="235972" y="228327"/>
                </a:lnTo>
                <a:lnTo>
                  <a:pt x="205099" y="218015"/>
                </a:lnTo>
                <a:lnTo>
                  <a:pt x="180119" y="205950"/>
                </a:lnTo>
                <a:lnTo>
                  <a:pt x="163406" y="190279"/>
                </a:lnTo>
                <a:lnTo>
                  <a:pt x="157310" y="169185"/>
                </a:lnTo>
                <a:lnTo>
                  <a:pt x="165489" y="139201"/>
                </a:lnTo>
                <a:lnTo>
                  <a:pt x="186507" y="120062"/>
                </a:lnTo>
                <a:lnTo>
                  <a:pt x="215119" y="109915"/>
                </a:lnTo>
                <a:lnTo>
                  <a:pt x="246056" y="106943"/>
                </a:lnTo>
                <a:lnTo>
                  <a:pt x="383073" y="106943"/>
                </a:lnTo>
                <a:lnTo>
                  <a:pt x="390959" y="20776"/>
                </a:lnTo>
                <a:lnTo>
                  <a:pt x="355400" y="13385"/>
                </a:lnTo>
                <a:lnTo>
                  <a:pt x="317809" y="6705"/>
                </a:lnTo>
                <a:lnTo>
                  <a:pt x="275786" y="1866"/>
                </a:lnTo>
                <a:lnTo>
                  <a:pt x="22691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997817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16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19" y="24015"/>
                </a:lnTo>
                <a:lnTo>
                  <a:pt x="137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04136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91" y="0"/>
                </a:moveTo>
                <a:lnTo>
                  <a:pt x="0" y="120100"/>
                </a:lnTo>
                <a:lnTo>
                  <a:pt x="41858" y="129841"/>
                </a:lnTo>
                <a:lnTo>
                  <a:pt x="84541" y="137410"/>
                </a:lnTo>
                <a:lnTo>
                  <a:pt x="127657" y="142338"/>
                </a:lnTo>
                <a:lnTo>
                  <a:pt x="170785" y="144090"/>
                </a:lnTo>
                <a:lnTo>
                  <a:pt x="216377" y="141576"/>
                </a:lnTo>
                <a:lnTo>
                  <a:pt x="260356" y="133854"/>
                </a:lnTo>
                <a:lnTo>
                  <a:pt x="301376" y="120596"/>
                </a:lnTo>
                <a:lnTo>
                  <a:pt x="338027" y="101508"/>
                </a:lnTo>
                <a:lnTo>
                  <a:pt x="368938" y="76274"/>
                </a:lnTo>
                <a:lnTo>
                  <a:pt x="392724" y="44601"/>
                </a:lnTo>
                <a:lnTo>
                  <a:pt x="395709" y="37121"/>
                </a:lnTo>
                <a:lnTo>
                  <a:pt x="157272" y="37121"/>
                </a:lnTo>
                <a:lnTo>
                  <a:pt x="118945" y="34543"/>
                </a:lnTo>
                <a:lnTo>
                  <a:pt x="81443" y="27151"/>
                </a:lnTo>
                <a:lnTo>
                  <a:pt x="44791" y="15455"/>
                </a:lnTo>
                <a:lnTo>
                  <a:pt x="89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01589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81" y="0"/>
                </a:moveTo>
                <a:lnTo>
                  <a:pt x="177249" y="3314"/>
                </a:lnTo>
                <a:lnTo>
                  <a:pt x="130374" y="13436"/>
                </a:lnTo>
                <a:lnTo>
                  <a:pt x="88097" y="30606"/>
                </a:lnTo>
                <a:lnTo>
                  <a:pt x="52182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911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78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57" y="478181"/>
                </a:lnTo>
                <a:lnTo>
                  <a:pt x="162886" y="481267"/>
                </a:lnTo>
                <a:lnTo>
                  <a:pt x="401309" y="481267"/>
                </a:lnTo>
                <a:lnTo>
                  <a:pt x="413628" y="450305"/>
                </a:lnTo>
                <a:lnTo>
                  <a:pt x="419025" y="404814"/>
                </a:lnTo>
                <a:lnTo>
                  <a:pt x="412930" y="355616"/>
                </a:lnTo>
                <a:lnTo>
                  <a:pt x="396217" y="317466"/>
                </a:lnTo>
                <a:lnTo>
                  <a:pt x="371237" y="288524"/>
                </a:lnTo>
                <a:lnTo>
                  <a:pt x="305960" y="250971"/>
                </a:lnTo>
                <a:lnTo>
                  <a:pt x="235947" y="228327"/>
                </a:lnTo>
                <a:lnTo>
                  <a:pt x="205074" y="218015"/>
                </a:lnTo>
                <a:lnTo>
                  <a:pt x="180106" y="205950"/>
                </a:lnTo>
                <a:lnTo>
                  <a:pt x="163394" y="190279"/>
                </a:lnTo>
                <a:lnTo>
                  <a:pt x="157298" y="169185"/>
                </a:lnTo>
                <a:lnTo>
                  <a:pt x="165464" y="139201"/>
                </a:lnTo>
                <a:lnTo>
                  <a:pt x="186482" y="120062"/>
                </a:lnTo>
                <a:lnTo>
                  <a:pt x="215094" y="109915"/>
                </a:lnTo>
                <a:lnTo>
                  <a:pt x="246056" y="106943"/>
                </a:lnTo>
                <a:lnTo>
                  <a:pt x="383060" y="106943"/>
                </a:lnTo>
                <a:lnTo>
                  <a:pt x="390959" y="20776"/>
                </a:lnTo>
                <a:lnTo>
                  <a:pt x="355375" y="13385"/>
                </a:lnTo>
                <a:lnTo>
                  <a:pt x="317796" y="6705"/>
                </a:lnTo>
                <a:lnTo>
                  <a:pt x="275811" y="1866"/>
                </a:lnTo>
                <a:lnTo>
                  <a:pt x="22698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13480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04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07" y="24015"/>
                </a:lnTo>
                <a:lnTo>
                  <a:pt x="13700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109072" y="2544008"/>
            <a:ext cx="148422" cy="392999"/>
          </a:xfrm>
          <a:custGeom>
            <a:avLst/>
            <a:gdLst/>
            <a:ahLst/>
            <a:cxnLst/>
            <a:rect l="l" t="t" r="r" b="b"/>
            <a:pathLst>
              <a:path w="326389" h="864235">
                <a:moveTo>
                  <a:pt x="150783" y="0"/>
                </a:moveTo>
                <a:lnTo>
                  <a:pt x="0" y="45985"/>
                </a:lnTo>
                <a:lnTo>
                  <a:pt x="0" y="863908"/>
                </a:lnTo>
                <a:lnTo>
                  <a:pt x="150783" y="863908"/>
                </a:lnTo>
                <a:lnTo>
                  <a:pt x="150783" y="591246"/>
                </a:lnTo>
                <a:lnTo>
                  <a:pt x="326153" y="591246"/>
                </a:lnTo>
                <a:lnTo>
                  <a:pt x="297210" y="553985"/>
                </a:lnTo>
                <a:lnTo>
                  <a:pt x="320171" y="526922"/>
                </a:lnTo>
                <a:lnTo>
                  <a:pt x="150783" y="526922"/>
                </a:lnTo>
                <a:lnTo>
                  <a:pt x="15078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178667" y="2812869"/>
            <a:ext cx="174987" cy="124166"/>
          </a:xfrm>
          <a:custGeom>
            <a:avLst/>
            <a:gdLst/>
            <a:ahLst/>
            <a:cxnLst/>
            <a:rect l="l" t="t" r="r" b="b"/>
            <a:pathLst>
              <a:path w="384810" h="273050">
                <a:moveTo>
                  <a:pt x="173109" y="0"/>
                </a:moveTo>
                <a:lnTo>
                  <a:pt x="0" y="0"/>
                </a:lnTo>
                <a:lnTo>
                  <a:pt x="193530" y="272649"/>
                </a:lnTo>
                <a:lnTo>
                  <a:pt x="384762" y="272649"/>
                </a:lnTo>
                <a:lnTo>
                  <a:pt x="1731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178662" y="2681436"/>
            <a:ext cx="162859" cy="102220"/>
          </a:xfrm>
          <a:custGeom>
            <a:avLst/>
            <a:gdLst/>
            <a:ahLst/>
            <a:cxnLst/>
            <a:rect l="l" t="t" r="r" b="b"/>
            <a:pathLst>
              <a:path w="358139" h="224789">
                <a:moveTo>
                  <a:pt x="357775" y="0"/>
                </a:moveTo>
                <a:lnTo>
                  <a:pt x="179992" y="0"/>
                </a:lnTo>
                <a:lnTo>
                  <a:pt x="0" y="224708"/>
                </a:lnTo>
                <a:lnTo>
                  <a:pt x="167140" y="224708"/>
                </a:lnTo>
                <a:lnTo>
                  <a:pt x="35777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626050" y="2679254"/>
            <a:ext cx="175565" cy="263058"/>
          </a:xfrm>
          <a:custGeom>
            <a:avLst/>
            <a:gdLst/>
            <a:ahLst/>
            <a:cxnLst/>
            <a:rect l="l" t="t" r="r" b="b"/>
            <a:pathLst>
              <a:path w="386079" h="578485">
                <a:moveTo>
                  <a:pt x="234296" y="0"/>
                </a:moveTo>
                <a:lnTo>
                  <a:pt x="180678" y="5168"/>
                </a:lnTo>
                <a:lnTo>
                  <a:pt x="135569" y="18478"/>
                </a:lnTo>
                <a:lnTo>
                  <a:pt x="98295" y="38861"/>
                </a:lnTo>
                <a:lnTo>
                  <a:pt x="68171" y="65238"/>
                </a:lnTo>
                <a:lnTo>
                  <a:pt x="44537" y="96530"/>
                </a:lnTo>
                <a:lnTo>
                  <a:pt x="26707" y="131670"/>
                </a:lnTo>
                <a:lnTo>
                  <a:pt x="14020" y="169578"/>
                </a:lnTo>
                <a:lnTo>
                  <a:pt x="5778" y="209176"/>
                </a:lnTo>
                <a:lnTo>
                  <a:pt x="1333" y="249408"/>
                </a:lnTo>
                <a:lnTo>
                  <a:pt x="0" y="289184"/>
                </a:lnTo>
                <a:lnTo>
                  <a:pt x="3276" y="346053"/>
                </a:lnTo>
                <a:lnTo>
                  <a:pt x="12928" y="397576"/>
                </a:lnTo>
                <a:lnTo>
                  <a:pt x="28637" y="443383"/>
                </a:lnTo>
                <a:lnTo>
                  <a:pt x="50138" y="483121"/>
                </a:lnTo>
                <a:lnTo>
                  <a:pt x="77137" y="516445"/>
                </a:lnTo>
                <a:lnTo>
                  <a:pt x="109344" y="542974"/>
                </a:lnTo>
                <a:lnTo>
                  <a:pt x="146465" y="562367"/>
                </a:lnTo>
                <a:lnTo>
                  <a:pt x="188234" y="574266"/>
                </a:lnTo>
                <a:lnTo>
                  <a:pt x="234334" y="578317"/>
                </a:lnTo>
                <a:lnTo>
                  <a:pt x="282720" y="574482"/>
                </a:lnTo>
                <a:lnTo>
                  <a:pt x="324819" y="562875"/>
                </a:lnTo>
                <a:lnTo>
                  <a:pt x="361039" y="543317"/>
                </a:lnTo>
                <a:lnTo>
                  <a:pt x="383212" y="523341"/>
                </a:lnTo>
                <a:lnTo>
                  <a:pt x="245573" y="523341"/>
                </a:lnTo>
                <a:lnTo>
                  <a:pt x="193657" y="516165"/>
                </a:lnTo>
                <a:lnTo>
                  <a:pt x="153285" y="496646"/>
                </a:lnTo>
                <a:lnTo>
                  <a:pt x="123034" y="467818"/>
                </a:lnTo>
                <a:lnTo>
                  <a:pt x="101470" y="432665"/>
                </a:lnTo>
                <a:lnTo>
                  <a:pt x="87170" y="394210"/>
                </a:lnTo>
                <a:lnTo>
                  <a:pt x="78738" y="355464"/>
                </a:lnTo>
                <a:lnTo>
                  <a:pt x="73683" y="289184"/>
                </a:lnTo>
                <a:lnTo>
                  <a:pt x="74712" y="258882"/>
                </a:lnTo>
                <a:lnTo>
                  <a:pt x="87170" y="184119"/>
                </a:lnTo>
                <a:lnTo>
                  <a:pt x="101470" y="145652"/>
                </a:lnTo>
                <a:lnTo>
                  <a:pt x="123034" y="110499"/>
                </a:lnTo>
                <a:lnTo>
                  <a:pt x="153285" y="81658"/>
                </a:lnTo>
                <a:lnTo>
                  <a:pt x="193657" y="62152"/>
                </a:lnTo>
                <a:lnTo>
                  <a:pt x="245573" y="54976"/>
                </a:lnTo>
                <a:lnTo>
                  <a:pt x="385486" y="54976"/>
                </a:lnTo>
                <a:lnTo>
                  <a:pt x="380672" y="49973"/>
                </a:lnTo>
                <a:lnTo>
                  <a:pt x="345304" y="25500"/>
                </a:lnTo>
                <a:lnTo>
                  <a:pt x="296931" y="6908"/>
                </a:lnTo>
                <a:lnTo>
                  <a:pt x="23429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37716" y="2704253"/>
            <a:ext cx="108862" cy="213103"/>
          </a:xfrm>
          <a:custGeom>
            <a:avLst/>
            <a:gdLst/>
            <a:ahLst/>
            <a:cxnLst/>
            <a:rect l="l" t="t" r="r" b="b"/>
            <a:pathLst>
              <a:path w="239395" h="468629">
                <a:moveTo>
                  <a:pt x="139912" y="0"/>
                </a:moveTo>
                <a:lnTo>
                  <a:pt x="0" y="0"/>
                </a:lnTo>
                <a:lnTo>
                  <a:pt x="46912" y="6857"/>
                </a:lnTo>
                <a:lnTo>
                  <a:pt x="86014" y="26034"/>
                </a:lnTo>
                <a:lnTo>
                  <a:pt x="117510" y="55459"/>
                </a:lnTo>
                <a:lnTo>
                  <a:pt x="141639" y="93063"/>
                </a:lnTo>
                <a:lnTo>
                  <a:pt x="158606" y="136775"/>
                </a:lnTo>
                <a:lnTo>
                  <a:pt x="168626" y="184513"/>
                </a:lnTo>
                <a:lnTo>
                  <a:pt x="171915" y="234207"/>
                </a:lnTo>
                <a:lnTo>
                  <a:pt x="168626" y="283875"/>
                </a:lnTo>
                <a:lnTo>
                  <a:pt x="158606" y="331601"/>
                </a:lnTo>
                <a:lnTo>
                  <a:pt x="141639" y="375300"/>
                </a:lnTo>
                <a:lnTo>
                  <a:pt x="117510" y="412904"/>
                </a:lnTo>
                <a:lnTo>
                  <a:pt x="86014" y="442329"/>
                </a:lnTo>
                <a:lnTo>
                  <a:pt x="46912" y="461506"/>
                </a:lnTo>
                <a:lnTo>
                  <a:pt x="0" y="468364"/>
                </a:lnTo>
                <a:lnTo>
                  <a:pt x="137639" y="468364"/>
                </a:lnTo>
                <a:lnTo>
                  <a:pt x="146224" y="460630"/>
                </a:lnTo>
                <a:lnTo>
                  <a:pt x="171915" y="424601"/>
                </a:lnTo>
                <a:lnTo>
                  <a:pt x="238855" y="424601"/>
                </a:lnTo>
                <a:lnTo>
                  <a:pt x="238855" y="38353"/>
                </a:lnTo>
                <a:lnTo>
                  <a:pt x="171915" y="38353"/>
                </a:lnTo>
                <a:lnTo>
                  <a:pt x="158733" y="19544"/>
                </a:lnTo>
                <a:lnTo>
                  <a:pt x="13991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815898" y="2557175"/>
            <a:ext cx="30608" cy="164592"/>
          </a:xfrm>
          <a:custGeom>
            <a:avLst/>
            <a:gdLst/>
            <a:ahLst/>
            <a:cxnLst/>
            <a:rect l="l" t="t" r="r" b="b"/>
            <a:pathLst>
              <a:path w="67310" h="361950">
                <a:moveTo>
                  <a:pt x="66940" y="0"/>
                </a:moveTo>
                <a:lnTo>
                  <a:pt x="0" y="20459"/>
                </a:lnTo>
                <a:lnTo>
                  <a:pt x="0" y="361788"/>
                </a:lnTo>
                <a:lnTo>
                  <a:pt x="66940" y="361788"/>
                </a:lnTo>
                <a:lnTo>
                  <a:pt x="6694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561602" y="2557175"/>
            <a:ext cx="31186" cy="379717"/>
          </a:xfrm>
          <a:custGeom>
            <a:avLst/>
            <a:gdLst/>
            <a:ahLst/>
            <a:cxnLst/>
            <a:rect l="l" t="t" r="r" b="b"/>
            <a:pathLst>
              <a:path w="68579" h="835025">
                <a:moveTo>
                  <a:pt x="68121" y="0"/>
                </a:moveTo>
                <a:lnTo>
                  <a:pt x="65352" y="876"/>
                </a:lnTo>
                <a:lnTo>
                  <a:pt x="0" y="20446"/>
                </a:lnTo>
                <a:lnTo>
                  <a:pt x="0" y="834800"/>
                </a:lnTo>
                <a:lnTo>
                  <a:pt x="68121" y="834800"/>
                </a:lnTo>
                <a:lnTo>
                  <a:pt x="6812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90223" y="2543315"/>
            <a:ext cx="69302" cy="393577"/>
          </a:xfrm>
          <a:custGeom>
            <a:avLst/>
            <a:gdLst/>
            <a:ahLst/>
            <a:cxnLst/>
            <a:rect l="l" t="t" r="r" b="b"/>
            <a:pathLst>
              <a:path w="152400" h="865504">
                <a:moveTo>
                  <a:pt x="151799" y="0"/>
                </a:moveTo>
                <a:lnTo>
                  <a:pt x="0" y="46087"/>
                </a:lnTo>
                <a:lnTo>
                  <a:pt x="0" y="865445"/>
                </a:lnTo>
                <a:lnTo>
                  <a:pt x="151799" y="865445"/>
                </a:lnTo>
                <a:lnTo>
                  <a:pt x="15179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98332" y="2543315"/>
            <a:ext cx="68436" cy="393577"/>
          </a:xfrm>
          <a:custGeom>
            <a:avLst/>
            <a:gdLst/>
            <a:ahLst/>
            <a:cxnLst/>
            <a:rect l="l" t="t" r="r" b="b"/>
            <a:pathLst>
              <a:path w="150495" h="865504">
                <a:moveTo>
                  <a:pt x="150338" y="0"/>
                </a:moveTo>
                <a:lnTo>
                  <a:pt x="88" y="46087"/>
                </a:lnTo>
                <a:lnTo>
                  <a:pt x="0" y="865445"/>
                </a:lnTo>
                <a:lnTo>
                  <a:pt x="150338" y="865445"/>
                </a:lnTo>
                <a:lnTo>
                  <a:pt x="1503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375245" y="2547473"/>
            <a:ext cx="76170" cy="761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54255" y="2685380"/>
            <a:ext cx="131385" cy="251797"/>
          </a:xfrm>
          <a:custGeom>
            <a:avLst/>
            <a:gdLst/>
            <a:ahLst/>
            <a:cxnLst/>
            <a:rect l="l" t="t" r="r" b="b"/>
            <a:pathLst>
              <a:path w="288925" h="553720">
                <a:moveTo>
                  <a:pt x="73327" y="0"/>
                </a:moveTo>
                <a:lnTo>
                  <a:pt x="0" y="0"/>
                </a:lnTo>
                <a:lnTo>
                  <a:pt x="182926" y="553109"/>
                </a:lnTo>
                <a:lnTo>
                  <a:pt x="265486" y="553109"/>
                </a:lnTo>
                <a:lnTo>
                  <a:pt x="288638" y="481673"/>
                </a:lnTo>
                <a:lnTo>
                  <a:pt x="223857" y="481673"/>
                </a:lnTo>
                <a:lnTo>
                  <a:pt x="73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948295" y="2717848"/>
            <a:ext cx="119835" cy="219167"/>
          </a:xfrm>
          <a:custGeom>
            <a:avLst/>
            <a:gdLst/>
            <a:ahLst/>
            <a:cxnLst/>
            <a:rect l="l" t="t" r="r" b="b"/>
            <a:pathLst>
              <a:path w="263525" h="481964">
                <a:moveTo>
                  <a:pt x="66838" y="0"/>
                </a:moveTo>
                <a:lnTo>
                  <a:pt x="0" y="0"/>
                </a:lnTo>
                <a:lnTo>
                  <a:pt x="156167" y="481724"/>
                </a:lnTo>
                <a:lnTo>
                  <a:pt x="238766" y="481724"/>
                </a:lnTo>
                <a:lnTo>
                  <a:pt x="262972" y="410288"/>
                </a:lnTo>
                <a:lnTo>
                  <a:pt x="195994" y="410288"/>
                </a:lnTo>
                <a:lnTo>
                  <a:pt x="668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58373" y="2685381"/>
            <a:ext cx="120412" cy="219167"/>
          </a:xfrm>
          <a:custGeom>
            <a:avLst/>
            <a:gdLst/>
            <a:ahLst/>
            <a:cxnLst/>
            <a:rect l="l" t="t" r="r" b="b"/>
            <a:pathLst>
              <a:path w="264794" h="481964">
                <a:moveTo>
                  <a:pt x="242119" y="0"/>
                </a:moveTo>
                <a:lnTo>
                  <a:pt x="159546" y="0"/>
                </a:lnTo>
                <a:lnTo>
                  <a:pt x="3047" y="472542"/>
                </a:lnTo>
                <a:lnTo>
                  <a:pt x="0" y="481673"/>
                </a:lnTo>
                <a:lnTo>
                  <a:pt x="59675" y="481673"/>
                </a:lnTo>
                <a:lnTo>
                  <a:pt x="192666" y="71397"/>
                </a:lnTo>
                <a:lnTo>
                  <a:pt x="264597" y="71397"/>
                </a:lnTo>
                <a:lnTo>
                  <a:pt x="2421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39743" y="2685381"/>
            <a:ext cx="102509" cy="219167"/>
          </a:xfrm>
          <a:custGeom>
            <a:avLst/>
            <a:gdLst/>
            <a:ahLst/>
            <a:cxnLst/>
            <a:rect l="l" t="t" r="r" b="b"/>
            <a:pathLst>
              <a:path w="225425" h="481964">
                <a:moveTo>
                  <a:pt x="225063" y="0"/>
                </a:moveTo>
                <a:lnTo>
                  <a:pt x="158415" y="0"/>
                </a:lnTo>
                <a:lnTo>
                  <a:pt x="3022" y="472542"/>
                </a:lnTo>
                <a:lnTo>
                  <a:pt x="0" y="481673"/>
                </a:lnTo>
                <a:lnTo>
                  <a:pt x="61872" y="481673"/>
                </a:lnTo>
                <a:lnTo>
                  <a:pt x="225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316280" y="2009011"/>
            <a:ext cx="720740" cy="516299"/>
          </a:xfrm>
          <a:custGeom>
            <a:avLst/>
            <a:gdLst/>
            <a:ahLst/>
            <a:cxnLst/>
            <a:rect l="l" t="t" r="r" b="b"/>
            <a:pathLst>
              <a:path w="1584959" h="1135379">
                <a:moveTo>
                  <a:pt x="351031" y="0"/>
                </a:moveTo>
                <a:lnTo>
                  <a:pt x="296854" y="122107"/>
                </a:lnTo>
                <a:lnTo>
                  <a:pt x="242233" y="189542"/>
                </a:lnTo>
                <a:lnTo>
                  <a:pt x="154250" y="226384"/>
                </a:lnTo>
                <a:lnTo>
                  <a:pt x="0" y="256685"/>
                </a:lnTo>
                <a:lnTo>
                  <a:pt x="978789" y="382908"/>
                </a:lnTo>
                <a:lnTo>
                  <a:pt x="1390906" y="511924"/>
                </a:lnTo>
                <a:lnTo>
                  <a:pt x="1313591" y="721964"/>
                </a:lnTo>
                <a:lnTo>
                  <a:pt x="1244492" y="774108"/>
                </a:lnTo>
                <a:lnTo>
                  <a:pt x="1253432" y="825847"/>
                </a:lnTo>
                <a:lnTo>
                  <a:pt x="1173907" y="947738"/>
                </a:lnTo>
                <a:lnTo>
                  <a:pt x="981837" y="1135033"/>
                </a:lnTo>
                <a:lnTo>
                  <a:pt x="1483284" y="655989"/>
                </a:lnTo>
                <a:lnTo>
                  <a:pt x="1584729" y="378069"/>
                </a:lnTo>
                <a:lnTo>
                  <a:pt x="1227017" y="194876"/>
                </a:lnTo>
                <a:lnTo>
                  <a:pt x="35103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691044" y="2384491"/>
            <a:ext cx="160261" cy="120990"/>
          </a:xfrm>
          <a:custGeom>
            <a:avLst/>
            <a:gdLst/>
            <a:ahLst/>
            <a:cxnLst/>
            <a:rect l="l" t="t" r="r" b="b"/>
            <a:pathLst>
              <a:path w="352425" h="266064">
                <a:moveTo>
                  <a:pt x="351971" y="0"/>
                </a:moveTo>
                <a:lnTo>
                  <a:pt x="0" y="265575"/>
                </a:lnTo>
                <a:lnTo>
                  <a:pt x="236417" y="138020"/>
                </a:lnTo>
                <a:lnTo>
                  <a:pt x="347158" y="40600"/>
                </a:lnTo>
                <a:lnTo>
                  <a:pt x="35197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830481" y="2265589"/>
            <a:ext cx="51976" cy="118968"/>
          </a:xfrm>
          <a:custGeom>
            <a:avLst/>
            <a:gdLst/>
            <a:ahLst/>
            <a:cxnLst/>
            <a:rect l="l" t="t" r="r" b="b"/>
            <a:pathLst>
              <a:path w="114300" h="261620">
                <a:moveTo>
                  <a:pt x="0" y="0"/>
                </a:moveTo>
                <a:lnTo>
                  <a:pt x="54341" y="185377"/>
                </a:lnTo>
                <a:lnTo>
                  <a:pt x="45325" y="261473"/>
                </a:lnTo>
                <a:lnTo>
                  <a:pt x="113712" y="209874"/>
                </a:lnTo>
                <a:lnTo>
                  <a:pt x="103629" y="15162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53287" y="1746364"/>
            <a:ext cx="250353" cy="390978"/>
          </a:xfrm>
          <a:custGeom>
            <a:avLst/>
            <a:gdLst/>
            <a:ahLst/>
            <a:cxnLst/>
            <a:rect l="l" t="t" r="r" b="b"/>
            <a:pathLst>
              <a:path w="550545" h="859789">
                <a:moveTo>
                  <a:pt x="174163" y="0"/>
                </a:moveTo>
                <a:lnTo>
                  <a:pt x="161349" y="26872"/>
                </a:lnTo>
                <a:lnTo>
                  <a:pt x="140687" y="52881"/>
                </a:lnTo>
                <a:lnTo>
                  <a:pt x="112938" y="75664"/>
                </a:lnTo>
                <a:lnTo>
                  <a:pt x="78865" y="92821"/>
                </a:lnTo>
                <a:lnTo>
                  <a:pt x="45756" y="112506"/>
                </a:lnTo>
                <a:lnTo>
                  <a:pt x="20954" y="138197"/>
                </a:lnTo>
                <a:lnTo>
                  <a:pt x="5397" y="160511"/>
                </a:lnTo>
                <a:lnTo>
                  <a:pt x="0" y="170036"/>
                </a:lnTo>
                <a:lnTo>
                  <a:pt x="42823" y="207715"/>
                </a:lnTo>
                <a:lnTo>
                  <a:pt x="82205" y="246551"/>
                </a:lnTo>
                <a:lnTo>
                  <a:pt x="118259" y="286441"/>
                </a:lnTo>
                <a:lnTo>
                  <a:pt x="151113" y="327270"/>
                </a:lnTo>
                <a:lnTo>
                  <a:pt x="180894" y="368938"/>
                </a:lnTo>
                <a:lnTo>
                  <a:pt x="207715" y="411329"/>
                </a:lnTo>
                <a:lnTo>
                  <a:pt x="231705" y="454343"/>
                </a:lnTo>
                <a:lnTo>
                  <a:pt x="252977" y="497878"/>
                </a:lnTo>
                <a:lnTo>
                  <a:pt x="271658" y="541806"/>
                </a:lnTo>
                <a:lnTo>
                  <a:pt x="287876" y="586052"/>
                </a:lnTo>
                <a:lnTo>
                  <a:pt x="301744" y="630475"/>
                </a:lnTo>
                <a:lnTo>
                  <a:pt x="313377" y="675000"/>
                </a:lnTo>
                <a:lnTo>
                  <a:pt x="322914" y="719500"/>
                </a:lnTo>
                <a:lnTo>
                  <a:pt x="383670" y="751211"/>
                </a:lnTo>
                <a:lnTo>
                  <a:pt x="436716" y="781881"/>
                </a:lnTo>
                <a:lnTo>
                  <a:pt x="482092" y="810696"/>
                </a:lnTo>
                <a:lnTo>
                  <a:pt x="519861" y="836832"/>
                </a:lnTo>
                <a:lnTo>
                  <a:pt x="550073" y="859488"/>
                </a:lnTo>
                <a:lnTo>
                  <a:pt x="499503" y="492620"/>
                </a:lnTo>
                <a:lnTo>
                  <a:pt x="369370" y="223006"/>
                </a:lnTo>
                <a:lnTo>
                  <a:pt x="235617" y="56767"/>
                </a:lnTo>
                <a:lnTo>
                  <a:pt x="1741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71305" y="1999875"/>
            <a:ext cx="124743" cy="31475"/>
          </a:xfrm>
          <a:custGeom>
            <a:avLst/>
            <a:gdLst/>
            <a:ahLst/>
            <a:cxnLst/>
            <a:rect l="l" t="t" r="r" b="b"/>
            <a:pathLst>
              <a:path w="274320" h="69214">
                <a:moveTo>
                  <a:pt x="242843" y="0"/>
                </a:moveTo>
                <a:lnTo>
                  <a:pt x="0" y="0"/>
                </a:lnTo>
                <a:lnTo>
                  <a:pt x="49985" y="9512"/>
                </a:lnTo>
                <a:lnTo>
                  <a:pt x="98257" y="19913"/>
                </a:lnTo>
                <a:lnTo>
                  <a:pt x="144814" y="31101"/>
                </a:lnTo>
                <a:lnTo>
                  <a:pt x="189669" y="43013"/>
                </a:lnTo>
                <a:lnTo>
                  <a:pt x="232835" y="55561"/>
                </a:lnTo>
                <a:lnTo>
                  <a:pt x="274325" y="68654"/>
                </a:lnTo>
                <a:lnTo>
                  <a:pt x="2428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280937" y="1692309"/>
            <a:ext cx="300886" cy="334382"/>
          </a:xfrm>
          <a:custGeom>
            <a:avLst/>
            <a:gdLst/>
            <a:ahLst/>
            <a:cxnLst/>
            <a:rect l="l" t="t" r="r" b="b"/>
            <a:pathLst>
              <a:path w="661670" h="735329">
                <a:moveTo>
                  <a:pt x="210687" y="0"/>
                </a:moveTo>
                <a:lnTo>
                  <a:pt x="190279" y="22199"/>
                </a:lnTo>
                <a:lnTo>
                  <a:pt x="149246" y="48500"/>
                </a:lnTo>
                <a:lnTo>
                  <a:pt x="98155" y="75220"/>
                </a:lnTo>
                <a:lnTo>
                  <a:pt x="47572" y="98663"/>
                </a:lnTo>
                <a:lnTo>
                  <a:pt x="14071" y="132660"/>
                </a:lnTo>
                <a:lnTo>
                  <a:pt x="1181" y="180741"/>
                </a:lnTo>
                <a:lnTo>
                  <a:pt x="0" y="223666"/>
                </a:lnTo>
                <a:lnTo>
                  <a:pt x="1587" y="242259"/>
                </a:lnTo>
                <a:lnTo>
                  <a:pt x="40346" y="275557"/>
                </a:lnTo>
                <a:lnTo>
                  <a:pt x="77468" y="309910"/>
                </a:lnTo>
                <a:lnTo>
                  <a:pt x="113014" y="345240"/>
                </a:lnTo>
                <a:lnTo>
                  <a:pt x="147011" y="381460"/>
                </a:lnTo>
                <a:lnTo>
                  <a:pt x="179471" y="418505"/>
                </a:lnTo>
                <a:lnTo>
                  <a:pt x="210459" y="456299"/>
                </a:lnTo>
                <a:lnTo>
                  <a:pt x="239998" y="494754"/>
                </a:lnTo>
                <a:lnTo>
                  <a:pt x="268128" y="533805"/>
                </a:lnTo>
                <a:lnTo>
                  <a:pt x="294873" y="573365"/>
                </a:lnTo>
                <a:lnTo>
                  <a:pt x="320273" y="613356"/>
                </a:lnTo>
                <a:lnTo>
                  <a:pt x="344364" y="653703"/>
                </a:lnTo>
                <a:lnTo>
                  <a:pt x="367185" y="694342"/>
                </a:lnTo>
                <a:lnTo>
                  <a:pt x="388775" y="735184"/>
                </a:lnTo>
                <a:lnTo>
                  <a:pt x="403278" y="711270"/>
                </a:lnTo>
                <a:lnTo>
                  <a:pt x="412447" y="692691"/>
                </a:lnTo>
                <a:lnTo>
                  <a:pt x="417235" y="680639"/>
                </a:lnTo>
                <a:lnTo>
                  <a:pt x="418632" y="676359"/>
                </a:lnTo>
                <a:lnTo>
                  <a:pt x="661475" y="676359"/>
                </a:lnTo>
                <a:lnTo>
                  <a:pt x="546454" y="425477"/>
                </a:lnTo>
                <a:lnTo>
                  <a:pt x="388584" y="191942"/>
                </a:lnTo>
                <a:lnTo>
                  <a:pt x="262324" y="48703"/>
                </a:lnTo>
                <a:lnTo>
                  <a:pt x="21068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77334" y="2268887"/>
            <a:ext cx="96445" cy="222344"/>
          </a:xfrm>
          <a:custGeom>
            <a:avLst/>
            <a:gdLst/>
            <a:ahLst/>
            <a:cxnLst/>
            <a:rect l="l" t="t" r="r" b="b"/>
            <a:pathLst>
              <a:path w="212089" h="488950">
                <a:moveTo>
                  <a:pt x="162390" y="0"/>
                </a:moveTo>
                <a:lnTo>
                  <a:pt x="128050" y="176360"/>
                </a:lnTo>
                <a:lnTo>
                  <a:pt x="73213" y="333239"/>
                </a:lnTo>
                <a:lnTo>
                  <a:pt x="22376" y="445669"/>
                </a:lnTo>
                <a:lnTo>
                  <a:pt x="0" y="488696"/>
                </a:lnTo>
                <a:lnTo>
                  <a:pt x="32053" y="438646"/>
                </a:lnTo>
                <a:lnTo>
                  <a:pt x="61834" y="389295"/>
                </a:lnTo>
                <a:lnTo>
                  <a:pt x="89405" y="340630"/>
                </a:lnTo>
                <a:lnTo>
                  <a:pt x="114830" y="292651"/>
                </a:lnTo>
                <a:lnTo>
                  <a:pt x="138147" y="245370"/>
                </a:lnTo>
                <a:lnTo>
                  <a:pt x="159457" y="198800"/>
                </a:lnTo>
                <a:lnTo>
                  <a:pt x="178786" y="152942"/>
                </a:lnTo>
                <a:lnTo>
                  <a:pt x="196210" y="107782"/>
                </a:lnTo>
                <a:lnTo>
                  <a:pt x="211792" y="63333"/>
                </a:lnTo>
                <a:lnTo>
                  <a:pt x="201721" y="46811"/>
                </a:lnTo>
                <a:lnTo>
                  <a:pt x="190088" y="30745"/>
                </a:lnTo>
                <a:lnTo>
                  <a:pt x="176970" y="15150"/>
                </a:lnTo>
                <a:lnTo>
                  <a:pt x="16239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72893" y="2372271"/>
            <a:ext cx="40604" cy="8648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656544" y="2235622"/>
            <a:ext cx="86050" cy="203286"/>
          </a:xfrm>
          <a:custGeom>
            <a:avLst/>
            <a:gdLst/>
            <a:ahLst/>
            <a:cxnLst/>
            <a:rect l="l" t="t" r="r" b="b"/>
            <a:pathLst>
              <a:path w="189229" h="447039">
                <a:moveTo>
                  <a:pt x="109344" y="0"/>
                </a:moveTo>
                <a:lnTo>
                  <a:pt x="81874" y="177274"/>
                </a:lnTo>
                <a:lnTo>
                  <a:pt x="45452" y="318787"/>
                </a:lnTo>
                <a:lnTo>
                  <a:pt x="13626" y="412510"/>
                </a:lnTo>
                <a:lnTo>
                  <a:pt x="0" y="446419"/>
                </a:lnTo>
                <a:lnTo>
                  <a:pt x="34225" y="400103"/>
                </a:lnTo>
                <a:lnTo>
                  <a:pt x="61695" y="352555"/>
                </a:lnTo>
                <a:lnTo>
                  <a:pt x="79982" y="315460"/>
                </a:lnTo>
                <a:lnTo>
                  <a:pt x="86624" y="300499"/>
                </a:lnTo>
                <a:lnTo>
                  <a:pt x="125256" y="300499"/>
                </a:lnTo>
                <a:lnTo>
                  <a:pt x="146503" y="236239"/>
                </a:lnTo>
                <a:lnTo>
                  <a:pt x="160333" y="186913"/>
                </a:lnTo>
                <a:lnTo>
                  <a:pt x="171852" y="139925"/>
                </a:lnTo>
                <a:lnTo>
                  <a:pt x="181249" y="96034"/>
                </a:lnTo>
                <a:lnTo>
                  <a:pt x="188729" y="56018"/>
                </a:lnTo>
                <a:lnTo>
                  <a:pt x="170747" y="41312"/>
                </a:lnTo>
                <a:lnTo>
                  <a:pt x="151481" y="27088"/>
                </a:lnTo>
                <a:lnTo>
                  <a:pt x="130984" y="13309"/>
                </a:lnTo>
                <a:lnTo>
                  <a:pt x="1093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192926" y="2270965"/>
            <a:ext cx="306950" cy="216280"/>
          </a:xfrm>
          <a:custGeom>
            <a:avLst/>
            <a:gdLst/>
            <a:ahLst/>
            <a:cxnLst/>
            <a:rect l="l" t="t" r="r" b="b"/>
            <a:pathLst>
              <a:path w="675004" h="475614">
                <a:moveTo>
                  <a:pt x="152307" y="0"/>
                </a:moveTo>
                <a:lnTo>
                  <a:pt x="122564" y="3670"/>
                </a:lnTo>
                <a:lnTo>
                  <a:pt x="98574" y="13842"/>
                </a:lnTo>
                <a:lnTo>
                  <a:pt x="79550" y="26059"/>
                </a:lnTo>
                <a:lnTo>
                  <a:pt x="64717" y="35876"/>
                </a:lnTo>
                <a:lnTo>
                  <a:pt x="47280" y="41261"/>
                </a:lnTo>
                <a:lnTo>
                  <a:pt x="25843" y="43801"/>
                </a:lnTo>
                <a:lnTo>
                  <a:pt x="7670" y="44550"/>
                </a:lnTo>
                <a:lnTo>
                  <a:pt x="0" y="44575"/>
                </a:lnTo>
                <a:lnTo>
                  <a:pt x="178608" y="229787"/>
                </a:lnTo>
                <a:lnTo>
                  <a:pt x="402325" y="364671"/>
                </a:lnTo>
                <a:lnTo>
                  <a:pt x="593506" y="447142"/>
                </a:lnTo>
                <a:lnTo>
                  <a:pt x="674492" y="475094"/>
                </a:lnTo>
                <a:lnTo>
                  <a:pt x="620023" y="447142"/>
                </a:lnTo>
                <a:lnTo>
                  <a:pt x="585861" y="428842"/>
                </a:lnTo>
                <a:lnTo>
                  <a:pt x="545451" y="405373"/>
                </a:lnTo>
                <a:lnTo>
                  <a:pt x="497878" y="375161"/>
                </a:lnTo>
                <a:lnTo>
                  <a:pt x="442126" y="336579"/>
                </a:lnTo>
                <a:lnTo>
                  <a:pt x="377155" y="288003"/>
                </a:lnTo>
                <a:lnTo>
                  <a:pt x="451537" y="288003"/>
                </a:lnTo>
                <a:lnTo>
                  <a:pt x="428144" y="274059"/>
                </a:lnTo>
                <a:lnTo>
                  <a:pt x="258857" y="133537"/>
                </a:lnTo>
                <a:lnTo>
                  <a:pt x="174925" y="36321"/>
                </a:lnTo>
                <a:lnTo>
                  <a:pt x="15230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364426" y="2401931"/>
            <a:ext cx="150154" cy="69302"/>
          </a:xfrm>
          <a:custGeom>
            <a:avLst/>
            <a:gdLst/>
            <a:ahLst/>
            <a:cxnLst/>
            <a:rect l="l" t="t" r="r" b="b"/>
            <a:pathLst>
              <a:path w="330200" h="152400">
                <a:moveTo>
                  <a:pt x="74394" y="0"/>
                </a:moveTo>
                <a:lnTo>
                  <a:pt x="0" y="0"/>
                </a:lnTo>
                <a:lnTo>
                  <a:pt x="103629" y="62977"/>
                </a:lnTo>
                <a:lnTo>
                  <a:pt x="211182" y="110969"/>
                </a:lnTo>
                <a:lnTo>
                  <a:pt x="295585" y="141537"/>
                </a:lnTo>
                <a:lnTo>
                  <a:pt x="329747" y="152269"/>
                </a:lnTo>
                <a:lnTo>
                  <a:pt x="743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19468" y="2016634"/>
            <a:ext cx="416100" cy="464323"/>
          </a:xfrm>
          <a:custGeom>
            <a:avLst/>
            <a:gdLst/>
            <a:ahLst/>
            <a:cxnLst/>
            <a:rect l="l" t="t" r="r" b="b"/>
            <a:pathLst>
              <a:path w="915035" h="1021079">
                <a:moveTo>
                  <a:pt x="100733" y="0"/>
                </a:moveTo>
                <a:lnTo>
                  <a:pt x="77861" y="8610"/>
                </a:lnTo>
                <a:lnTo>
                  <a:pt x="65555" y="19697"/>
                </a:lnTo>
                <a:lnTo>
                  <a:pt x="59612" y="40651"/>
                </a:lnTo>
                <a:lnTo>
                  <a:pt x="55827" y="78852"/>
                </a:lnTo>
                <a:lnTo>
                  <a:pt x="44817" y="118221"/>
                </a:lnTo>
                <a:lnTo>
                  <a:pt x="25881" y="140750"/>
                </a:lnTo>
                <a:lnTo>
                  <a:pt x="7962" y="150961"/>
                </a:lnTo>
                <a:lnTo>
                  <a:pt x="0" y="153348"/>
                </a:lnTo>
                <a:lnTo>
                  <a:pt x="478295" y="378552"/>
                </a:lnTo>
                <a:lnTo>
                  <a:pt x="755364" y="666809"/>
                </a:lnTo>
                <a:lnTo>
                  <a:pt x="883364" y="915215"/>
                </a:lnTo>
                <a:lnTo>
                  <a:pt x="914427" y="1020889"/>
                </a:lnTo>
                <a:lnTo>
                  <a:pt x="865127" y="820386"/>
                </a:lnTo>
                <a:lnTo>
                  <a:pt x="809502" y="667622"/>
                </a:lnTo>
                <a:lnTo>
                  <a:pt x="764050" y="570329"/>
                </a:lnTo>
                <a:lnTo>
                  <a:pt x="745229" y="536180"/>
                </a:lnTo>
                <a:lnTo>
                  <a:pt x="825809" y="536180"/>
                </a:lnTo>
                <a:lnTo>
                  <a:pt x="794149" y="480543"/>
                </a:lnTo>
                <a:lnTo>
                  <a:pt x="769498" y="442660"/>
                </a:lnTo>
                <a:lnTo>
                  <a:pt x="743744" y="406745"/>
                </a:lnTo>
                <a:lnTo>
                  <a:pt x="716998" y="372748"/>
                </a:lnTo>
                <a:lnTo>
                  <a:pt x="689402" y="340605"/>
                </a:lnTo>
                <a:lnTo>
                  <a:pt x="661094" y="310291"/>
                </a:lnTo>
                <a:lnTo>
                  <a:pt x="632190" y="281742"/>
                </a:lnTo>
                <a:lnTo>
                  <a:pt x="527379" y="265740"/>
                </a:lnTo>
                <a:lnTo>
                  <a:pt x="444285" y="254971"/>
                </a:lnTo>
                <a:lnTo>
                  <a:pt x="389549" y="248901"/>
                </a:lnTo>
                <a:lnTo>
                  <a:pt x="369840" y="246996"/>
                </a:lnTo>
                <a:lnTo>
                  <a:pt x="413514" y="235007"/>
                </a:lnTo>
                <a:lnTo>
                  <a:pt x="453950" y="221964"/>
                </a:lnTo>
                <a:lnTo>
                  <a:pt x="491312" y="207982"/>
                </a:lnTo>
                <a:lnTo>
                  <a:pt x="525741" y="193251"/>
                </a:lnTo>
                <a:lnTo>
                  <a:pt x="369509" y="97622"/>
                </a:lnTo>
                <a:lnTo>
                  <a:pt x="233394" y="38467"/>
                </a:lnTo>
                <a:lnTo>
                  <a:pt x="137207" y="8381"/>
                </a:lnTo>
                <a:lnTo>
                  <a:pt x="10073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58351" y="2260455"/>
            <a:ext cx="93558" cy="201264"/>
          </a:xfrm>
          <a:custGeom>
            <a:avLst/>
            <a:gdLst/>
            <a:ahLst/>
            <a:cxnLst/>
            <a:rect l="l" t="t" r="r" b="b"/>
            <a:pathLst>
              <a:path w="205739" h="442595">
                <a:moveTo>
                  <a:pt x="80579" y="0"/>
                </a:moveTo>
                <a:lnTo>
                  <a:pt x="0" y="0"/>
                </a:lnTo>
                <a:lnTo>
                  <a:pt x="83373" y="121739"/>
                </a:lnTo>
                <a:lnTo>
                  <a:pt x="148256" y="267823"/>
                </a:lnTo>
                <a:lnTo>
                  <a:pt x="190342" y="390489"/>
                </a:lnTo>
                <a:lnTo>
                  <a:pt x="205341" y="441999"/>
                </a:lnTo>
                <a:lnTo>
                  <a:pt x="199029" y="381777"/>
                </a:lnTo>
                <a:lnTo>
                  <a:pt x="190291" y="324006"/>
                </a:lnTo>
                <a:lnTo>
                  <a:pt x="179268" y="268649"/>
                </a:lnTo>
                <a:lnTo>
                  <a:pt x="166073" y="215653"/>
                </a:lnTo>
                <a:lnTo>
                  <a:pt x="150859" y="164956"/>
                </a:lnTo>
                <a:lnTo>
                  <a:pt x="133740" y="116519"/>
                </a:lnTo>
                <a:lnTo>
                  <a:pt x="114855" y="70280"/>
                </a:lnTo>
                <a:lnTo>
                  <a:pt x="94345" y="26212"/>
                </a:lnTo>
                <a:lnTo>
                  <a:pt x="8057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596553" y="2216299"/>
            <a:ext cx="46779" cy="261037"/>
          </a:xfrm>
          <a:custGeom>
            <a:avLst/>
            <a:gdLst/>
            <a:ahLst/>
            <a:cxnLst/>
            <a:rect l="l" t="t" r="r" b="b"/>
            <a:pathLst>
              <a:path w="102870" h="574039">
                <a:moveTo>
                  <a:pt x="91209" y="0"/>
                </a:moveTo>
                <a:lnTo>
                  <a:pt x="0" y="0"/>
                </a:lnTo>
                <a:lnTo>
                  <a:pt x="44029" y="154720"/>
                </a:lnTo>
                <a:lnTo>
                  <a:pt x="64044" y="344796"/>
                </a:lnTo>
                <a:lnTo>
                  <a:pt x="69276" y="505967"/>
                </a:lnTo>
                <a:lnTo>
                  <a:pt x="68971" y="573974"/>
                </a:lnTo>
                <a:lnTo>
                  <a:pt x="78268" y="519226"/>
                </a:lnTo>
                <a:lnTo>
                  <a:pt x="86002" y="465252"/>
                </a:lnTo>
                <a:lnTo>
                  <a:pt x="92225" y="412079"/>
                </a:lnTo>
                <a:lnTo>
                  <a:pt x="96962" y="359705"/>
                </a:lnTo>
                <a:lnTo>
                  <a:pt x="100276" y="308132"/>
                </a:lnTo>
                <a:lnTo>
                  <a:pt x="102219" y="257371"/>
                </a:lnTo>
                <a:lnTo>
                  <a:pt x="102842" y="207423"/>
                </a:lnTo>
                <a:lnTo>
                  <a:pt x="102181" y="158301"/>
                </a:lnTo>
                <a:lnTo>
                  <a:pt x="100289" y="109991"/>
                </a:lnTo>
                <a:lnTo>
                  <a:pt x="97228" y="62507"/>
                </a:lnTo>
                <a:lnTo>
                  <a:pt x="93037" y="15861"/>
                </a:lnTo>
                <a:lnTo>
                  <a:pt x="912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515172" y="2166322"/>
            <a:ext cx="123011" cy="296266"/>
          </a:xfrm>
          <a:custGeom>
            <a:avLst/>
            <a:gdLst/>
            <a:ahLst/>
            <a:cxnLst/>
            <a:rect l="l" t="t" r="r" b="b"/>
            <a:pathLst>
              <a:path w="270510" h="651510">
                <a:moveTo>
                  <a:pt x="0" y="0"/>
                </a:moveTo>
                <a:lnTo>
                  <a:pt x="66482" y="250475"/>
                </a:lnTo>
                <a:lnTo>
                  <a:pt x="101203" y="457759"/>
                </a:lnTo>
                <a:lnTo>
                  <a:pt x="114462" y="598929"/>
                </a:lnTo>
                <a:lnTo>
                  <a:pt x="116583" y="651074"/>
                </a:lnTo>
                <a:lnTo>
                  <a:pt x="162047" y="497344"/>
                </a:lnTo>
                <a:lnTo>
                  <a:pt x="179522" y="319003"/>
                </a:lnTo>
                <a:lnTo>
                  <a:pt x="181122" y="171407"/>
                </a:lnTo>
                <a:lnTo>
                  <a:pt x="178963" y="109903"/>
                </a:lnTo>
                <a:lnTo>
                  <a:pt x="270172" y="109903"/>
                </a:lnTo>
                <a:lnTo>
                  <a:pt x="215462" y="61364"/>
                </a:lnTo>
                <a:lnTo>
                  <a:pt x="162682" y="44105"/>
                </a:lnTo>
                <a:lnTo>
                  <a:pt x="108848" y="28155"/>
                </a:lnTo>
                <a:lnTo>
                  <a:pt x="54468" y="1346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60498" y="2999310"/>
            <a:ext cx="272876" cy="336114"/>
          </a:xfrm>
          <a:custGeom>
            <a:avLst/>
            <a:gdLst/>
            <a:ahLst/>
            <a:cxnLst/>
            <a:rect l="l" t="t" r="r" b="b"/>
            <a:pathLst>
              <a:path w="600075" h="739140">
                <a:moveTo>
                  <a:pt x="385016" y="0"/>
                </a:moveTo>
                <a:lnTo>
                  <a:pt x="302519" y="0"/>
                </a:lnTo>
                <a:lnTo>
                  <a:pt x="0" y="738943"/>
                </a:lnTo>
                <a:lnTo>
                  <a:pt x="73048" y="738943"/>
                </a:lnTo>
                <a:lnTo>
                  <a:pt x="151684" y="540968"/>
                </a:lnTo>
                <a:lnTo>
                  <a:pt x="599488" y="540968"/>
                </a:lnTo>
                <a:lnTo>
                  <a:pt x="574317" y="477457"/>
                </a:lnTo>
                <a:lnTo>
                  <a:pt x="179001" y="477457"/>
                </a:lnTo>
                <a:lnTo>
                  <a:pt x="338509" y="69886"/>
                </a:lnTo>
                <a:lnTo>
                  <a:pt x="412726" y="69886"/>
                </a:lnTo>
                <a:lnTo>
                  <a:pt x="385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998105" y="3245308"/>
            <a:ext cx="70746" cy="90092"/>
          </a:xfrm>
          <a:custGeom>
            <a:avLst/>
            <a:gdLst/>
            <a:ahLst/>
            <a:cxnLst/>
            <a:rect l="l" t="t" r="r" b="b"/>
            <a:pathLst>
              <a:path w="155575" h="198120">
                <a:moveTo>
                  <a:pt x="76972" y="0"/>
                </a:moveTo>
                <a:lnTo>
                  <a:pt x="0" y="0"/>
                </a:lnTo>
                <a:lnTo>
                  <a:pt x="79322" y="197975"/>
                </a:lnTo>
                <a:lnTo>
                  <a:pt x="155456" y="197975"/>
                </a:lnTo>
                <a:lnTo>
                  <a:pt x="76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14425" y="3031090"/>
            <a:ext cx="107418" cy="185383"/>
          </a:xfrm>
          <a:custGeom>
            <a:avLst/>
            <a:gdLst/>
            <a:ahLst/>
            <a:cxnLst/>
            <a:rect l="l" t="t" r="r" b="b"/>
            <a:pathLst>
              <a:path w="236219" h="407670">
                <a:moveTo>
                  <a:pt x="74216" y="0"/>
                </a:moveTo>
                <a:lnTo>
                  <a:pt x="0" y="0"/>
                </a:lnTo>
                <a:lnTo>
                  <a:pt x="159698" y="407583"/>
                </a:lnTo>
                <a:lnTo>
                  <a:pt x="235807" y="407583"/>
                </a:lnTo>
                <a:lnTo>
                  <a:pt x="742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103106" y="3292230"/>
            <a:ext cx="158817" cy="48800"/>
          </a:xfrm>
          <a:custGeom>
            <a:avLst/>
            <a:gdLst/>
            <a:ahLst/>
            <a:cxnLst/>
            <a:rect l="l" t="t" r="r" b="b"/>
            <a:pathLst>
              <a:path w="349250" h="107315">
                <a:moveTo>
                  <a:pt x="7327" y="0"/>
                </a:moveTo>
                <a:lnTo>
                  <a:pt x="0" y="73124"/>
                </a:lnTo>
                <a:lnTo>
                  <a:pt x="71270" y="97406"/>
                </a:lnTo>
                <a:lnTo>
                  <a:pt x="116024" y="104048"/>
                </a:lnTo>
                <a:lnTo>
                  <a:pt x="166835" y="107007"/>
                </a:lnTo>
                <a:lnTo>
                  <a:pt x="211221" y="103959"/>
                </a:lnTo>
                <a:lnTo>
                  <a:pt x="253472" y="94828"/>
                </a:lnTo>
                <a:lnTo>
                  <a:pt x="293603" y="79601"/>
                </a:lnTo>
                <a:lnTo>
                  <a:pt x="331639" y="58278"/>
                </a:lnTo>
                <a:lnTo>
                  <a:pt x="348695" y="43445"/>
                </a:lnTo>
                <a:lnTo>
                  <a:pt x="170010" y="43445"/>
                </a:lnTo>
                <a:lnTo>
                  <a:pt x="122221" y="40740"/>
                </a:lnTo>
                <a:lnTo>
                  <a:pt x="79169" y="32600"/>
                </a:lnTo>
                <a:lnTo>
                  <a:pt x="40867" y="19024"/>
                </a:lnTo>
                <a:lnTo>
                  <a:pt x="7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102141" y="2993073"/>
            <a:ext cx="187115" cy="319077"/>
          </a:xfrm>
          <a:custGeom>
            <a:avLst/>
            <a:gdLst/>
            <a:ahLst/>
            <a:cxnLst/>
            <a:rect l="l" t="t" r="r" b="b"/>
            <a:pathLst>
              <a:path w="411480" h="701675">
                <a:moveTo>
                  <a:pt x="233432" y="0"/>
                </a:moveTo>
                <a:lnTo>
                  <a:pt x="185885" y="3581"/>
                </a:lnTo>
                <a:lnTo>
                  <a:pt x="142566" y="13245"/>
                </a:lnTo>
                <a:lnTo>
                  <a:pt x="103476" y="28993"/>
                </a:lnTo>
                <a:lnTo>
                  <a:pt x="68629" y="50836"/>
                </a:lnTo>
                <a:lnTo>
                  <a:pt x="38962" y="79182"/>
                </a:lnTo>
                <a:lnTo>
                  <a:pt x="17652" y="112277"/>
                </a:lnTo>
                <a:lnTo>
                  <a:pt x="4660" y="150148"/>
                </a:lnTo>
                <a:lnTo>
                  <a:pt x="0" y="192793"/>
                </a:lnTo>
                <a:lnTo>
                  <a:pt x="3682" y="226244"/>
                </a:lnTo>
                <a:lnTo>
                  <a:pt x="30098" y="283990"/>
                </a:lnTo>
                <a:lnTo>
                  <a:pt x="65352" y="319676"/>
                </a:lnTo>
                <a:lnTo>
                  <a:pt x="107756" y="350638"/>
                </a:lnTo>
                <a:lnTo>
                  <a:pt x="153247" y="379669"/>
                </a:lnTo>
                <a:lnTo>
                  <a:pt x="231311" y="422696"/>
                </a:lnTo>
                <a:lnTo>
                  <a:pt x="246170" y="431306"/>
                </a:lnTo>
                <a:lnTo>
                  <a:pt x="285183" y="458699"/>
                </a:lnTo>
                <a:lnTo>
                  <a:pt x="324248" y="500037"/>
                </a:lnTo>
                <a:lnTo>
                  <a:pt x="338001" y="549807"/>
                </a:lnTo>
                <a:lnTo>
                  <a:pt x="334611" y="585963"/>
                </a:lnTo>
                <a:lnTo>
                  <a:pt x="310862" y="643187"/>
                </a:lnTo>
                <a:lnTo>
                  <a:pt x="265258" y="680461"/>
                </a:lnTo>
                <a:lnTo>
                  <a:pt x="206090" y="699003"/>
                </a:lnTo>
                <a:lnTo>
                  <a:pt x="172131" y="701327"/>
                </a:lnTo>
                <a:lnTo>
                  <a:pt x="350815" y="701327"/>
                </a:lnTo>
                <a:lnTo>
                  <a:pt x="366715" y="687484"/>
                </a:lnTo>
                <a:lnTo>
                  <a:pt x="390527" y="651277"/>
                </a:lnTo>
                <a:lnTo>
                  <a:pt x="405246" y="607501"/>
                </a:lnTo>
                <a:lnTo>
                  <a:pt x="410872" y="556182"/>
                </a:lnTo>
                <a:lnTo>
                  <a:pt x="410009" y="536129"/>
                </a:lnTo>
                <a:lnTo>
                  <a:pt x="397182" y="483057"/>
                </a:lnTo>
                <a:lnTo>
                  <a:pt x="369598" y="440170"/>
                </a:lnTo>
                <a:lnTo>
                  <a:pt x="332198" y="404713"/>
                </a:lnTo>
                <a:lnTo>
                  <a:pt x="274071" y="364442"/>
                </a:lnTo>
                <a:lnTo>
                  <a:pt x="241814" y="347501"/>
                </a:lnTo>
                <a:lnTo>
                  <a:pt x="180614" y="312501"/>
                </a:lnTo>
                <a:lnTo>
                  <a:pt x="138223" y="287508"/>
                </a:lnTo>
                <a:lnTo>
                  <a:pt x="104543" y="260356"/>
                </a:lnTo>
                <a:lnTo>
                  <a:pt x="81163" y="228035"/>
                </a:lnTo>
                <a:lnTo>
                  <a:pt x="72870" y="190711"/>
                </a:lnTo>
                <a:lnTo>
                  <a:pt x="73785" y="173363"/>
                </a:lnTo>
                <a:lnTo>
                  <a:pt x="87615" y="129231"/>
                </a:lnTo>
                <a:lnTo>
                  <a:pt x="113966" y="98651"/>
                </a:lnTo>
                <a:lnTo>
                  <a:pt x="149703" y="77595"/>
                </a:lnTo>
                <a:lnTo>
                  <a:pt x="190177" y="66546"/>
                </a:lnTo>
                <a:lnTo>
                  <a:pt x="232378" y="63561"/>
                </a:lnTo>
                <a:lnTo>
                  <a:pt x="371300" y="63561"/>
                </a:lnTo>
                <a:lnTo>
                  <a:pt x="378094" y="24357"/>
                </a:lnTo>
                <a:lnTo>
                  <a:pt x="339805" y="12432"/>
                </a:lnTo>
                <a:lnTo>
                  <a:pt x="300995" y="4254"/>
                </a:lnTo>
                <a:lnTo>
                  <a:pt x="248342" y="266"/>
                </a:lnTo>
                <a:lnTo>
                  <a:pt x="23343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207807" y="3021977"/>
            <a:ext cx="63238" cy="12705"/>
          </a:xfrm>
          <a:custGeom>
            <a:avLst/>
            <a:gdLst/>
            <a:ahLst/>
            <a:cxnLst/>
            <a:rect l="l" t="t" r="r" b="b"/>
            <a:pathLst>
              <a:path w="139064" h="27940">
                <a:moveTo>
                  <a:pt x="138934" y="0"/>
                </a:moveTo>
                <a:lnTo>
                  <a:pt x="0" y="0"/>
                </a:lnTo>
                <a:lnTo>
                  <a:pt x="38480" y="1714"/>
                </a:lnTo>
                <a:lnTo>
                  <a:pt x="73658" y="6883"/>
                </a:lnTo>
                <a:lnTo>
                  <a:pt x="105559" y="15493"/>
                </a:lnTo>
                <a:lnTo>
                  <a:pt x="134159" y="27545"/>
                </a:lnTo>
                <a:lnTo>
                  <a:pt x="13893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544970" y="2999310"/>
            <a:ext cx="273454" cy="336114"/>
          </a:xfrm>
          <a:custGeom>
            <a:avLst/>
            <a:gdLst/>
            <a:ahLst/>
            <a:cxnLst/>
            <a:rect l="l" t="t" r="r" b="b"/>
            <a:pathLst>
              <a:path w="601345" h="739140">
                <a:moveTo>
                  <a:pt x="385892" y="0"/>
                </a:moveTo>
                <a:lnTo>
                  <a:pt x="303204" y="0"/>
                </a:lnTo>
                <a:lnTo>
                  <a:pt x="0" y="738943"/>
                </a:lnTo>
                <a:lnTo>
                  <a:pt x="73213" y="738943"/>
                </a:lnTo>
                <a:lnTo>
                  <a:pt x="152040" y="540968"/>
                </a:lnTo>
                <a:lnTo>
                  <a:pt x="600847" y="540968"/>
                </a:lnTo>
                <a:lnTo>
                  <a:pt x="575612" y="477457"/>
                </a:lnTo>
                <a:lnTo>
                  <a:pt x="179408" y="477457"/>
                </a:lnTo>
                <a:lnTo>
                  <a:pt x="339271" y="69886"/>
                </a:lnTo>
                <a:lnTo>
                  <a:pt x="413666" y="69886"/>
                </a:lnTo>
                <a:lnTo>
                  <a:pt x="3858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783120" y="3245308"/>
            <a:ext cx="71034" cy="90092"/>
          </a:xfrm>
          <a:custGeom>
            <a:avLst/>
            <a:gdLst/>
            <a:ahLst/>
            <a:cxnLst/>
            <a:rect l="l" t="t" r="r" b="b"/>
            <a:pathLst>
              <a:path w="156210" h="198120">
                <a:moveTo>
                  <a:pt x="77137" y="0"/>
                </a:moveTo>
                <a:lnTo>
                  <a:pt x="0" y="0"/>
                </a:lnTo>
                <a:lnTo>
                  <a:pt x="79487" y="197975"/>
                </a:lnTo>
                <a:lnTo>
                  <a:pt x="155799" y="197975"/>
                </a:lnTo>
                <a:lnTo>
                  <a:pt x="7713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699249" y="3031090"/>
            <a:ext cx="107706" cy="185383"/>
          </a:xfrm>
          <a:custGeom>
            <a:avLst/>
            <a:gdLst/>
            <a:ahLst/>
            <a:cxnLst/>
            <a:rect l="l" t="t" r="r" b="b"/>
            <a:pathLst>
              <a:path w="236854" h="407670">
                <a:moveTo>
                  <a:pt x="74382" y="0"/>
                </a:moveTo>
                <a:lnTo>
                  <a:pt x="0" y="0"/>
                </a:lnTo>
                <a:lnTo>
                  <a:pt x="160054" y="407583"/>
                </a:lnTo>
                <a:lnTo>
                  <a:pt x="236341" y="407583"/>
                </a:lnTo>
                <a:lnTo>
                  <a:pt x="74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891464" y="2999310"/>
            <a:ext cx="68724" cy="336114"/>
          </a:xfrm>
          <a:custGeom>
            <a:avLst/>
            <a:gdLst/>
            <a:ahLst/>
            <a:cxnLst/>
            <a:rect l="l" t="t" r="r" b="b"/>
            <a:pathLst>
              <a:path w="151129" h="739140">
                <a:moveTo>
                  <a:pt x="92225" y="0"/>
                </a:moveTo>
                <a:lnTo>
                  <a:pt x="0" y="0"/>
                </a:lnTo>
                <a:lnTo>
                  <a:pt x="0" y="738943"/>
                </a:lnTo>
                <a:lnTo>
                  <a:pt x="73162" y="738943"/>
                </a:lnTo>
                <a:lnTo>
                  <a:pt x="73162" y="101610"/>
                </a:lnTo>
                <a:lnTo>
                  <a:pt x="151088" y="101610"/>
                </a:lnTo>
                <a:lnTo>
                  <a:pt x="9222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925705" y="3045516"/>
            <a:ext cx="213392" cy="289913"/>
          </a:xfrm>
          <a:custGeom>
            <a:avLst/>
            <a:gdLst/>
            <a:ahLst/>
            <a:cxnLst/>
            <a:rect l="l" t="t" r="r" b="b"/>
            <a:pathLst>
              <a:path w="469264" h="637540">
                <a:moveTo>
                  <a:pt x="75791" y="0"/>
                </a:moveTo>
                <a:lnTo>
                  <a:pt x="0" y="0"/>
                </a:lnTo>
                <a:lnTo>
                  <a:pt x="370132" y="637333"/>
                </a:lnTo>
                <a:lnTo>
                  <a:pt x="468745" y="637333"/>
                </a:lnTo>
                <a:lnTo>
                  <a:pt x="468745" y="548410"/>
                </a:lnTo>
                <a:lnTo>
                  <a:pt x="393448" y="548410"/>
                </a:lnTo>
                <a:lnTo>
                  <a:pt x="757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79936" y="3614054"/>
            <a:ext cx="121856" cy="37250"/>
          </a:xfrm>
          <a:custGeom>
            <a:avLst/>
            <a:gdLst/>
            <a:ahLst/>
            <a:cxnLst/>
            <a:rect l="l" t="t" r="r" b="b"/>
            <a:pathLst>
              <a:path w="267969" h="81915">
                <a:moveTo>
                  <a:pt x="5676" y="0"/>
                </a:moveTo>
                <a:lnTo>
                  <a:pt x="0" y="55903"/>
                </a:lnTo>
                <a:lnTo>
                  <a:pt x="54722" y="74470"/>
                </a:lnTo>
                <a:lnTo>
                  <a:pt x="128101" y="81824"/>
                </a:lnTo>
                <a:lnTo>
                  <a:pt x="162162" y="79499"/>
                </a:lnTo>
                <a:lnTo>
                  <a:pt x="194597" y="72515"/>
                </a:lnTo>
                <a:lnTo>
                  <a:pt x="225406" y="60869"/>
                </a:lnTo>
                <a:lnTo>
                  <a:pt x="254603" y="44563"/>
                </a:lnTo>
                <a:lnTo>
                  <a:pt x="267683" y="33209"/>
                </a:lnTo>
                <a:lnTo>
                  <a:pt x="130540" y="33209"/>
                </a:lnTo>
                <a:lnTo>
                  <a:pt x="93850" y="31139"/>
                </a:lnTo>
                <a:lnTo>
                  <a:pt x="60806" y="24916"/>
                </a:lnTo>
                <a:lnTo>
                  <a:pt x="31419" y="14528"/>
                </a:lnTo>
                <a:lnTo>
                  <a:pt x="567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79203" y="3385312"/>
            <a:ext cx="143513" cy="244000"/>
          </a:xfrm>
          <a:custGeom>
            <a:avLst/>
            <a:gdLst/>
            <a:ahLst/>
            <a:cxnLst/>
            <a:rect l="l" t="t" r="r" b="b"/>
            <a:pathLst>
              <a:path w="315594" h="536575">
                <a:moveTo>
                  <a:pt x="179192" y="0"/>
                </a:moveTo>
                <a:lnTo>
                  <a:pt x="109458" y="10134"/>
                </a:lnTo>
                <a:lnTo>
                  <a:pt x="52703" y="38886"/>
                </a:lnTo>
                <a:lnTo>
                  <a:pt x="13575" y="85862"/>
                </a:lnTo>
                <a:lnTo>
                  <a:pt x="0" y="147430"/>
                </a:lnTo>
                <a:lnTo>
                  <a:pt x="2832" y="172995"/>
                </a:lnTo>
                <a:lnTo>
                  <a:pt x="23113" y="217151"/>
                </a:lnTo>
                <a:lnTo>
                  <a:pt x="50163" y="244430"/>
                </a:lnTo>
                <a:lnTo>
                  <a:pt x="94155" y="275710"/>
                </a:lnTo>
                <a:lnTo>
                  <a:pt x="129727" y="297274"/>
                </a:lnTo>
                <a:lnTo>
                  <a:pt x="177566" y="323194"/>
                </a:lnTo>
                <a:lnTo>
                  <a:pt x="188971" y="329785"/>
                </a:lnTo>
                <a:lnTo>
                  <a:pt x="236353" y="365725"/>
                </a:lnTo>
                <a:lnTo>
                  <a:pt x="256622" y="400547"/>
                </a:lnTo>
                <a:lnTo>
                  <a:pt x="259454" y="420397"/>
                </a:lnTo>
                <a:lnTo>
                  <a:pt x="256876" y="448044"/>
                </a:lnTo>
                <a:lnTo>
                  <a:pt x="238626" y="491782"/>
                </a:lnTo>
                <a:lnTo>
                  <a:pt x="203613" y="520293"/>
                </a:lnTo>
                <a:lnTo>
                  <a:pt x="158212" y="534465"/>
                </a:lnTo>
                <a:lnTo>
                  <a:pt x="132165" y="536231"/>
                </a:lnTo>
                <a:lnTo>
                  <a:pt x="269309" y="536231"/>
                </a:lnTo>
                <a:lnTo>
                  <a:pt x="281501" y="525652"/>
                </a:lnTo>
                <a:lnTo>
                  <a:pt x="299788" y="497967"/>
                </a:lnTo>
                <a:lnTo>
                  <a:pt x="311091" y="464503"/>
                </a:lnTo>
                <a:lnTo>
                  <a:pt x="315409" y="425261"/>
                </a:lnTo>
                <a:lnTo>
                  <a:pt x="314748" y="409920"/>
                </a:lnTo>
                <a:lnTo>
                  <a:pt x="304868" y="369357"/>
                </a:lnTo>
                <a:lnTo>
                  <a:pt x="283736" y="336566"/>
                </a:lnTo>
                <a:lnTo>
                  <a:pt x="254996" y="309427"/>
                </a:lnTo>
                <a:lnTo>
                  <a:pt x="210408" y="278643"/>
                </a:lnTo>
                <a:lnTo>
                  <a:pt x="185669" y="265689"/>
                </a:lnTo>
                <a:lnTo>
                  <a:pt x="138655" y="238957"/>
                </a:lnTo>
                <a:lnTo>
                  <a:pt x="96492" y="213037"/>
                </a:lnTo>
                <a:lnTo>
                  <a:pt x="67295" y="183065"/>
                </a:lnTo>
                <a:lnTo>
                  <a:pt x="55954" y="145805"/>
                </a:lnTo>
                <a:lnTo>
                  <a:pt x="56653" y="132546"/>
                </a:lnTo>
                <a:lnTo>
                  <a:pt x="73327" y="90015"/>
                </a:lnTo>
                <a:lnTo>
                  <a:pt x="105153" y="64031"/>
                </a:lnTo>
                <a:lnTo>
                  <a:pt x="145995" y="50874"/>
                </a:lnTo>
                <a:lnTo>
                  <a:pt x="178379" y="48588"/>
                </a:lnTo>
                <a:lnTo>
                  <a:pt x="285031" y="48588"/>
                </a:lnTo>
                <a:lnTo>
                  <a:pt x="290263" y="18617"/>
                </a:lnTo>
                <a:lnTo>
                  <a:pt x="246030" y="6019"/>
                </a:lnTo>
                <a:lnTo>
                  <a:pt x="203105" y="812"/>
                </a:lnTo>
                <a:lnTo>
                  <a:pt x="190647" y="203"/>
                </a:lnTo>
                <a:lnTo>
                  <a:pt x="179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60313" y="3407407"/>
            <a:ext cx="48511" cy="9818"/>
          </a:xfrm>
          <a:custGeom>
            <a:avLst/>
            <a:gdLst/>
            <a:ahLst/>
            <a:cxnLst/>
            <a:rect l="l" t="t" r="r" b="b"/>
            <a:pathLst>
              <a:path w="106680" h="21590">
                <a:moveTo>
                  <a:pt x="106651" y="0"/>
                </a:moveTo>
                <a:lnTo>
                  <a:pt x="0" y="0"/>
                </a:lnTo>
                <a:lnTo>
                  <a:pt x="29539" y="1320"/>
                </a:lnTo>
                <a:lnTo>
                  <a:pt x="56551" y="5270"/>
                </a:lnTo>
                <a:lnTo>
                  <a:pt x="81023" y="11848"/>
                </a:lnTo>
                <a:lnTo>
                  <a:pt x="102968" y="21068"/>
                </a:lnTo>
                <a:lnTo>
                  <a:pt x="10665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012745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49439" y="0"/>
                </a:moveTo>
                <a:lnTo>
                  <a:pt x="0" y="0"/>
                </a:lnTo>
                <a:lnTo>
                  <a:pt x="1422" y="24637"/>
                </a:lnTo>
                <a:lnTo>
                  <a:pt x="2425" y="49071"/>
                </a:lnTo>
                <a:lnTo>
                  <a:pt x="3035" y="73289"/>
                </a:lnTo>
                <a:lnTo>
                  <a:pt x="3124" y="82713"/>
                </a:lnTo>
                <a:lnTo>
                  <a:pt x="3238" y="413590"/>
                </a:lnTo>
                <a:lnTo>
                  <a:pt x="54303" y="413590"/>
                </a:lnTo>
                <a:lnTo>
                  <a:pt x="54303" y="184894"/>
                </a:lnTo>
                <a:lnTo>
                  <a:pt x="54710" y="171166"/>
                </a:lnTo>
                <a:lnTo>
                  <a:pt x="60780" y="130565"/>
                </a:lnTo>
                <a:lnTo>
                  <a:pt x="74305" y="93914"/>
                </a:lnTo>
                <a:lnTo>
                  <a:pt x="88072" y="73810"/>
                </a:lnTo>
                <a:lnTo>
                  <a:pt x="49439" y="73810"/>
                </a:lnTo>
                <a:lnTo>
                  <a:pt x="4943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093087" y="3474524"/>
            <a:ext cx="67858" cy="172677"/>
          </a:xfrm>
          <a:custGeom>
            <a:avLst/>
            <a:gdLst/>
            <a:ahLst/>
            <a:cxnLst/>
            <a:rect l="l" t="t" r="r" b="b"/>
            <a:pathLst>
              <a:path w="149225" h="379729">
                <a:moveTo>
                  <a:pt x="115909" y="0"/>
                </a:moveTo>
                <a:lnTo>
                  <a:pt x="0" y="0"/>
                </a:lnTo>
                <a:lnTo>
                  <a:pt x="24510" y="2438"/>
                </a:lnTo>
                <a:lnTo>
                  <a:pt x="45375" y="8927"/>
                </a:lnTo>
                <a:lnTo>
                  <a:pt x="76185" y="34073"/>
                </a:lnTo>
                <a:lnTo>
                  <a:pt x="92593" y="75017"/>
                </a:lnTo>
                <a:lnTo>
                  <a:pt x="98066" y="128127"/>
                </a:lnTo>
                <a:lnTo>
                  <a:pt x="98066" y="379529"/>
                </a:lnTo>
                <a:lnTo>
                  <a:pt x="149119" y="379529"/>
                </a:lnTo>
                <a:lnTo>
                  <a:pt x="149119" y="115160"/>
                </a:lnTo>
                <a:lnTo>
                  <a:pt x="147138" y="81912"/>
                </a:lnTo>
                <a:lnTo>
                  <a:pt x="141220" y="51903"/>
                </a:lnTo>
                <a:lnTo>
                  <a:pt x="131340" y="25145"/>
                </a:lnTo>
                <a:lnTo>
                  <a:pt x="117510" y="1625"/>
                </a:lnTo>
                <a:lnTo>
                  <a:pt x="1159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035966" y="3454612"/>
            <a:ext cx="109835" cy="3798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204596" y="3693097"/>
            <a:ext cx="117813" cy="33207"/>
          </a:xfrm>
          <a:custGeom>
            <a:avLst/>
            <a:gdLst/>
            <a:ahLst/>
            <a:cxnLst/>
            <a:rect l="l" t="t" r="r" b="b"/>
            <a:pathLst>
              <a:path w="259080" h="73025">
                <a:moveTo>
                  <a:pt x="4063" y="0"/>
                </a:moveTo>
                <a:lnTo>
                  <a:pt x="0" y="50989"/>
                </a:lnTo>
                <a:lnTo>
                  <a:pt x="50481" y="63930"/>
                </a:lnTo>
                <a:lnTo>
                  <a:pt x="105432" y="71981"/>
                </a:lnTo>
                <a:lnTo>
                  <a:pt x="125396" y="72845"/>
                </a:lnTo>
                <a:lnTo>
                  <a:pt x="174849" y="68375"/>
                </a:lnTo>
                <a:lnTo>
                  <a:pt x="216567" y="56640"/>
                </a:lnTo>
                <a:lnTo>
                  <a:pt x="250564" y="37629"/>
                </a:lnTo>
                <a:lnTo>
                  <a:pt x="259048" y="29145"/>
                </a:lnTo>
                <a:lnTo>
                  <a:pt x="125891" y="29145"/>
                </a:lnTo>
                <a:lnTo>
                  <a:pt x="91780" y="26707"/>
                </a:lnTo>
                <a:lnTo>
                  <a:pt x="60107" y="21030"/>
                </a:lnTo>
                <a:lnTo>
                  <a:pt x="30860" y="12128"/>
                </a:lnTo>
                <a:lnTo>
                  <a:pt x="4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261850" y="3609925"/>
            <a:ext cx="88259" cy="964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189460" y="3454612"/>
            <a:ext cx="131385" cy="192312"/>
          </a:xfrm>
          <a:custGeom>
            <a:avLst/>
            <a:gdLst/>
            <a:ahLst/>
            <a:cxnLst/>
            <a:rect l="l" t="t" r="r" b="b"/>
            <a:pathLst>
              <a:path w="288925" h="422909">
                <a:moveTo>
                  <a:pt x="170543" y="0"/>
                </a:moveTo>
                <a:lnTo>
                  <a:pt x="128571" y="4101"/>
                </a:lnTo>
                <a:lnTo>
                  <a:pt x="63193" y="34454"/>
                </a:lnTo>
                <a:lnTo>
                  <a:pt x="22072" y="92567"/>
                </a:lnTo>
                <a:lnTo>
                  <a:pt x="9537" y="129092"/>
                </a:lnTo>
                <a:lnTo>
                  <a:pt x="2171" y="170264"/>
                </a:lnTo>
                <a:lnTo>
                  <a:pt x="0" y="216085"/>
                </a:lnTo>
                <a:lnTo>
                  <a:pt x="609" y="233547"/>
                </a:lnTo>
                <a:lnTo>
                  <a:pt x="9740" y="286504"/>
                </a:lnTo>
                <a:lnTo>
                  <a:pt x="28777" y="337189"/>
                </a:lnTo>
                <a:lnTo>
                  <a:pt x="61314" y="382412"/>
                </a:lnTo>
                <a:lnTo>
                  <a:pt x="129524" y="417209"/>
                </a:lnTo>
                <a:lnTo>
                  <a:pt x="174607" y="422467"/>
                </a:lnTo>
                <a:lnTo>
                  <a:pt x="213227" y="418022"/>
                </a:lnTo>
                <a:lnTo>
                  <a:pt x="247084" y="403049"/>
                </a:lnTo>
                <a:lnTo>
                  <a:pt x="274782" y="378767"/>
                </a:lnTo>
                <a:lnTo>
                  <a:pt x="175420" y="378767"/>
                </a:lnTo>
                <a:lnTo>
                  <a:pt x="145614" y="374932"/>
                </a:lnTo>
                <a:lnTo>
                  <a:pt x="99730" y="349025"/>
                </a:lnTo>
                <a:lnTo>
                  <a:pt x="71257" y="302125"/>
                </a:lnTo>
                <a:lnTo>
                  <a:pt x="57453" y="246691"/>
                </a:lnTo>
                <a:lnTo>
                  <a:pt x="56030" y="216085"/>
                </a:lnTo>
                <a:lnTo>
                  <a:pt x="56386" y="200718"/>
                </a:lnTo>
                <a:lnTo>
                  <a:pt x="61720" y="154593"/>
                </a:lnTo>
                <a:lnTo>
                  <a:pt x="75118" y="112100"/>
                </a:lnTo>
                <a:lnTo>
                  <a:pt x="98066" y="76490"/>
                </a:lnTo>
                <a:lnTo>
                  <a:pt x="131606" y="52360"/>
                </a:lnTo>
                <a:lnTo>
                  <a:pt x="178659" y="43699"/>
                </a:lnTo>
                <a:lnTo>
                  <a:pt x="288803" y="43699"/>
                </a:lnTo>
                <a:lnTo>
                  <a:pt x="285717" y="40016"/>
                </a:lnTo>
                <a:lnTo>
                  <a:pt x="242017" y="8902"/>
                </a:lnTo>
                <a:lnTo>
                  <a:pt x="190241" y="558"/>
                </a:lnTo>
                <a:lnTo>
                  <a:pt x="1705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269230" y="3474484"/>
            <a:ext cx="81141" cy="152464"/>
          </a:xfrm>
          <a:custGeom>
            <a:avLst/>
            <a:gdLst/>
            <a:ahLst/>
            <a:cxnLst/>
            <a:rect l="l" t="t" r="r" b="b"/>
            <a:pathLst>
              <a:path w="178435" h="335279">
                <a:moveTo>
                  <a:pt x="113382" y="0"/>
                </a:moveTo>
                <a:lnTo>
                  <a:pt x="3238" y="0"/>
                </a:lnTo>
                <a:lnTo>
                  <a:pt x="35470" y="3352"/>
                </a:lnTo>
                <a:lnTo>
                  <a:pt x="62330" y="12559"/>
                </a:lnTo>
                <a:lnTo>
                  <a:pt x="99882" y="48563"/>
                </a:lnTo>
                <a:lnTo>
                  <a:pt x="119376" y="102994"/>
                </a:lnTo>
                <a:lnTo>
                  <a:pt x="125879" y="172398"/>
                </a:lnTo>
                <a:lnTo>
                  <a:pt x="124152" y="201378"/>
                </a:lnTo>
                <a:lnTo>
                  <a:pt x="110347" y="256012"/>
                </a:lnTo>
                <a:lnTo>
                  <a:pt x="81150" y="304424"/>
                </a:lnTo>
                <a:lnTo>
                  <a:pt x="32015" y="331131"/>
                </a:lnTo>
                <a:lnTo>
                  <a:pt x="0" y="335068"/>
                </a:lnTo>
                <a:lnTo>
                  <a:pt x="99362" y="335068"/>
                </a:lnTo>
                <a:lnTo>
                  <a:pt x="100746" y="333861"/>
                </a:lnTo>
                <a:lnTo>
                  <a:pt x="125066" y="297845"/>
                </a:lnTo>
                <a:lnTo>
                  <a:pt x="177846" y="297845"/>
                </a:lnTo>
                <a:lnTo>
                  <a:pt x="177846" y="12953"/>
                </a:lnTo>
                <a:lnTo>
                  <a:pt x="124253" y="12953"/>
                </a:lnTo>
                <a:lnTo>
                  <a:pt x="113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372412" y="3474507"/>
            <a:ext cx="143513" cy="177009"/>
          </a:xfrm>
          <a:custGeom>
            <a:avLst/>
            <a:gdLst/>
            <a:ahLst/>
            <a:cxnLst/>
            <a:rect l="l" t="t" r="r" b="b"/>
            <a:pathLst>
              <a:path w="315595" h="389254">
                <a:moveTo>
                  <a:pt x="282682" y="0"/>
                </a:moveTo>
                <a:lnTo>
                  <a:pt x="170239" y="0"/>
                </a:lnTo>
                <a:lnTo>
                  <a:pt x="212300" y="6629"/>
                </a:lnTo>
                <a:lnTo>
                  <a:pt x="242017" y="26542"/>
                </a:lnTo>
                <a:lnTo>
                  <a:pt x="259352" y="59701"/>
                </a:lnTo>
                <a:lnTo>
                  <a:pt x="264318" y="106143"/>
                </a:lnTo>
                <a:lnTo>
                  <a:pt x="264318" y="127212"/>
                </a:lnTo>
                <a:lnTo>
                  <a:pt x="234105" y="127365"/>
                </a:lnTo>
                <a:lnTo>
                  <a:pt x="213214" y="127822"/>
                </a:lnTo>
                <a:lnTo>
                  <a:pt x="170239" y="129638"/>
                </a:lnTo>
                <a:lnTo>
                  <a:pt x="127238" y="136127"/>
                </a:lnTo>
                <a:lnTo>
                  <a:pt x="87500" y="147455"/>
                </a:lnTo>
                <a:lnTo>
                  <a:pt x="52817" y="164689"/>
                </a:lnTo>
                <a:lnTo>
                  <a:pt x="14045" y="206763"/>
                </a:lnTo>
                <a:lnTo>
                  <a:pt x="1473" y="247681"/>
                </a:lnTo>
                <a:lnTo>
                  <a:pt x="0" y="270617"/>
                </a:lnTo>
                <a:lnTo>
                  <a:pt x="12" y="274313"/>
                </a:lnTo>
                <a:lnTo>
                  <a:pt x="12966" y="324654"/>
                </a:lnTo>
                <a:lnTo>
                  <a:pt x="42074" y="361369"/>
                </a:lnTo>
                <a:lnTo>
                  <a:pt x="80808" y="380850"/>
                </a:lnTo>
                <a:lnTo>
                  <a:pt x="136165" y="388914"/>
                </a:lnTo>
                <a:lnTo>
                  <a:pt x="156193" y="387340"/>
                </a:lnTo>
                <a:lnTo>
                  <a:pt x="194711" y="377218"/>
                </a:lnTo>
                <a:lnTo>
                  <a:pt x="230295" y="357876"/>
                </a:lnTo>
                <a:lnTo>
                  <a:pt x="244824" y="345164"/>
                </a:lnTo>
                <a:lnTo>
                  <a:pt x="141842" y="345164"/>
                </a:lnTo>
                <a:lnTo>
                  <a:pt x="124698" y="344047"/>
                </a:lnTo>
                <a:lnTo>
                  <a:pt x="81824" y="327334"/>
                </a:lnTo>
                <a:lnTo>
                  <a:pt x="57491" y="289057"/>
                </a:lnTo>
                <a:lnTo>
                  <a:pt x="55865" y="270617"/>
                </a:lnTo>
                <a:lnTo>
                  <a:pt x="57034" y="254463"/>
                </a:lnTo>
                <a:lnTo>
                  <a:pt x="74521" y="216326"/>
                </a:lnTo>
                <a:lnTo>
                  <a:pt x="106461" y="191879"/>
                </a:lnTo>
                <a:lnTo>
                  <a:pt x="149945" y="177643"/>
                </a:lnTo>
                <a:lnTo>
                  <a:pt x="199829" y="171877"/>
                </a:lnTo>
                <a:lnTo>
                  <a:pt x="315421" y="170963"/>
                </a:lnTo>
                <a:lnTo>
                  <a:pt x="315421" y="110195"/>
                </a:lnTo>
                <a:lnTo>
                  <a:pt x="310126" y="54253"/>
                </a:lnTo>
                <a:lnTo>
                  <a:pt x="292956" y="10896"/>
                </a:lnTo>
                <a:lnTo>
                  <a:pt x="2826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436913" y="3552244"/>
            <a:ext cx="80775" cy="9469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394490" y="3454612"/>
            <a:ext cx="106462" cy="3537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551899" y="3459030"/>
            <a:ext cx="42736" cy="265080"/>
          </a:xfrm>
          <a:custGeom>
            <a:avLst/>
            <a:gdLst/>
            <a:ahLst/>
            <a:cxnLst/>
            <a:rect l="l" t="t" r="r" b="b"/>
            <a:pathLst>
              <a:path w="93979" h="582929">
                <a:moveTo>
                  <a:pt x="50811" y="0"/>
                </a:moveTo>
                <a:lnTo>
                  <a:pt x="0" y="0"/>
                </a:lnTo>
                <a:lnTo>
                  <a:pt x="0" y="582585"/>
                </a:lnTo>
                <a:lnTo>
                  <a:pt x="50811" y="582585"/>
                </a:lnTo>
                <a:lnTo>
                  <a:pt x="50811" y="342269"/>
                </a:lnTo>
                <a:lnTo>
                  <a:pt x="93812" y="342269"/>
                </a:lnTo>
                <a:lnTo>
                  <a:pt x="65936" y="292664"/>
                </a:lnTo>
                <a:lnTo>
                  <a:pt x="52221" y="235617"/>
                </a:lnTo>
                <a:lnTo>
                  <a:pt x="50811" y="206331"/>
                </a:lnTo>
                <a:lnTo>
                  <a:pt x="51268" y="191676"/>
                </a:lnTo>
                <a:lnTo>
                  <a:pt x="58075" y="146465"/>
                </a:lnTo>
                <a:lnTo>
                  <a:pt x="71524" y="104594"/>
                </a:lnTo>
                <a:lnTo>
                  <a:pt x="89139" y="75245"/>
                </a:lnTo>
                <a:lnTo>
                  <a:pt x="47585" y="75245"/>
                </a:lnTo>
                <a:lnTo>
                  <a:pt x="5081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575739" y="3614672"/>
            <a:ext cx="108645" cy="3642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630393" y="3474478"/>
            <a:ext cx="80852" cy="156796"/>
          </a:xfrm>
          <a:custGeom>
            <a:avLst/>
            <a:gdLst/>
            <a:ahLst/>
            <a:cxnLst/>
            <a:rect l="l" t="t" r="r" b="b"/>
            <a:pathLst>
              <a:path w="177800" h="344804">
                <a:moveTo>
                  <a:pt x="123644" y="0"/>
                </a:moveTo>
                <a:lnTo>
                  <a:pt x="0" y="0"/>
                </a:lnTo>
                <a:lnTo>
                  <a:pt x="17385" y="965"/>
                </a:lnTo>
                <a:lnTo>
                  <a:pt x="33273" y="3848"/>
                </a:lnTo>
                <a:lnTo>
                  <a:pt x="71880" y="23367"/>
                </a:lnTo>
                <a:lnTo>
                  <a:pt x="97597" y="55840"/>
                </a:lnTo>
                <a:lnTo>
                  <a:pt x="114373" y="95895"/>
                </a:lnTo>
                <a:lnTo>
                  <a:pt x="120786" y="141614"/>
                </a:lnTo>
                <a:lnTo>
                  <a:pt x="121789" y="172360"/>
                </a:lnTo>
                <a:lnTo>
                  <a:pt x="121535" y="186977"/>
                </a:lnTo>
                <a:lnTo>
                  <a:pt x="117751" y="231426"/>
                </a:lnTo>
                <a:lnTo>
                  <a:pt x="104302" y="274821"/>
                </a:lnTo>
                <a:lnTo>
                  <a:pt x="81874" y="310113"/>
                </a:lnTo>
                <a:lnTo>
                  <a:pt x="47636" y="335157"/>
                </a:lnTo>
                <a:lnTo>
                  <a:pt x="0" y="344707"/>
                </a:lnTo>
                <a:lnTo>
                  <a:pt x="118741" y="344707"/>
                </a:lnTo>
                <a:lnTo>
                  <a:pt x="153856" y="293730"/>
                </a:lnTo>
                <a:lnTo>
                  <a:pt x="166962" y="257320"/>
                </a:lnTo>
                <a:lnTo>
                  <a:pt x="174823" y="216859"/>
                </a:lnTo>
                <a:lnTo>
                  <a:pt x="177452" y="172360"/>
                </a:lnTo>
                <a:lnTo>
                  <a:pt x="175090" y="127758"/>
                </a:lnTo>
                <a:lnTo>
                  <a:pt x="174976" y="126247"/>
                </a:lnTo>
                <a:lnTo>
                  <a:pt x="167775" y="85367"/>
                </a:lnTo>
                <a:lnTo>
                  <a:pt x="155672" y="48855"/>
                </a:lnTo>
                <a:lnTo>
                  <a:pt x="138731" y="17004"/>
                </a:lnTo>
                <a:lnTo>
                  <a:pt x="1236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574272" y="3454612"/>
            <a:ext cx="112341" cy="3863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729303" y="3454612"/>
            <a:ext cx="145245" cy="196933"/>
          </a:xfrm>
          <a:custGeom>
            <a:avLst/>
            <a:gdLst/>
            <a:ahLst/>
            <a:cxnLst/>
            <a:rect l="l" t="t" r="r" b="b"/>
            <a:pathLst>
              <a:path w="319404" h="433070">
                <a:moveTo>
                  <a:pt x="192730" y="0"/>
                </a:moveTo>
                <a:lnTo>
                  <a:pt x="146566" y="4724"/>
                </a:lnTo>
                <a:lnTo>
                  <a:pt x="106893" y="17233"/>
                </a:lnTo>
                <a:lnTo>
                  <a:pt x="73696" y="37527"/>
                </a:lnTo>
                <a:lnTo>
                  <a:pt x="46976" y="65619"/>
                </a:lnTo>
                <a:lnTo>
                  <a:pt x="26428" y="98435"/>
                </a:lnTo>
                <a:lnTo>
                  <a:pt x="11747" y="134502"/>
                </a:lnTo>
                <a:lnTo>
                  <a:pt x="2933" y="173795"/>
                </a:lnTo>
                <a:lnTo>
                  <a:pt x="0" y="216326"/>
                </a:lnTo>
                <a:lnTo>
                  <a:pt x="2933" y="258209"/>
                </a:lnTo>
                <a:lnTo>
                  <a:pt x="11747" y="297147"/>
                </a:lnTo>
                <a:lnTo>
                  <a:pt x="26428" y="333150"/>
                </a:lnTo>
                <a:lnTo>
                  <a:pt x="46976" y="366220"/>
                </a:lnTo>
                <a:lnTo>
                  <a:pt x="73696" y="394680"/>
                </a:lnTo>
                <a:lnTo>
                  <a:pt x="106893" y="415241"/>
                </a:lnTo>
                <a:lnTo>
                  <a:pt x="146566" y="427902"/>
                </a:lnTo>
                <a:lnTo>
                  <a:pt x="192730" y="432652"/>
                </a:lnTo>
                <a:lnTo>
                  <a:pt x="239592" y="427902"/>
                </a:lnTo>
                <a:lnTo>
                  <a:pt x="279773" y="415241"/>
                </a:lnTo>
                <a:lnTo>
                  <a:pt x="313288" y="394680"/>
                </a:lnTo>
                <a:lnTo>
                  <a:pt x="318723" y="388914"/>
                </a:lnTo>
                <a:lnTo>
                  <a:pt x="192730" y="388914"/>
                </a:lnTo>
                <a:lnTo>
                  <a:pt x="161197" y="385422"/>
                </a:lnTo>
                <a:lnTo>
                  <a:pt x="110588" y="359896"/>
                </a:lnTo>
                <a:lnTo>
                  <a:pt x="75918" y="312348"/>
                </a:lnTo>
                <a:lnTo>
                  <a:pt x="58113" y="251580"/>
                </a:lnTo>
                <a:lnTo>
                  <a:pt x="55891" y="216326"/>
                </a:lnTo>
                <a:lnTo>
                  <a:pt x="58113" y="180983"/>
                </a:lnTo>
                <a:lnTo>
                  <a:pt x="75918" y="119402"/>
                </a:lnTo>
                <a:lnTo>
                  <a:pt x="110588" y="71854"/>
                </a:lnTo>
                <a:lnTo>
                  <a:pt x="161197" y="47141"/>
                </a:lnTo>
                <a:lnTo>
                  <a:pt x="192730" y="43750"/>
                </a:lnTo>
                <a:lnTo>
                  <a:pt x="319219" y="43750"/>
                </a:lnTo>
                <a:lnTo>
                  <a:pt x="313288" y="37527"/>
                </a:lnTo>
                <a:lnTo>
                  <a:pt x="279773" y="17233"/>
                </a:lnTo>
                <a:lnTo>
                  <a:pt x="239592" y="4724"/>
                </a:lnTo>
                <a:lnTo>
                  <a:pt x="19273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816950" y="3474507"/>
            <a:ext cx="87782" cy="157084"/>
          </a:xfrm>
          <a:custGeom>
            <a:avLst/>
            <a:gdLst/>
            <a:ahLst/>
            <a:cxnLst/>
            <a:rect l="l" t="t" r="r" b="b"/>
            <a:pathLst>
              <a:path w="193039" h="345440">
                <a:moveTo>
                  <a:pt x="126488" y="0"/>
                </a:moveTo>
                <a:lnTo>
                  <a:pt x="0" y="0"/>
                </a:lnTo>
                <a:lnTo>
                  <a:pt x="31634" y="3403"/>
                </a:lnTo>
                <a:lnTo>
                  <a:pt x="59320" y="12763"/>
                </a:lnTo>
                <a:lnTo>
                  <a:pt x="102854" y="49427"/>
                </a:lnTo>
                <a:lnTo>
                  <a:pt x="128355" y="104937"/>
                </a:lnTo>
                <a:lnTo>
                  <a:pt x="136851" y="172575"/>
                </a:lnTo>
                <a:lnTo>
                  <a:pt x="134730" y="207830"/>
                </a:lnTo>
                <a:lnTo>
                  <a:pt x="117726" y="268598"/>
                </a:lnTo>
                <a:lnTo>
                  <a:pt x="83055" y="316145"/>
                </a:lnTo>
                <a:lnTo>
                  <a:pt x="31634" y="341672"/>
                </a:lnTo>
                <a:lnTo>
                  <a:pt x="0" y="345164"/>
                </a:lnTo>
                <a:lnTo>
                  <a:pt x="125993" y="345164"/>
                </a:lnTo>
                <a:lnTo>
                  <a:pt x="167216" y="289412"/>
                </a:lnTo>
                <a:lnTo>
                  <a:pt x="181389" y="253409"/>
                </a:lnTo>
                <a:lnTo>
                  <a:pt x="189885" y="214459"/>
                </a:lnTo>
                <a:lnTo>
                  <a:pt x="192717" y="172575"/>
                </a:lnTo>
                <a:lnTo>
                  <a:pt x="189885" y="130044"/>
                </a:lnTo>
                <a:lnTo>
                  <a:pt x="181389" y="90751"/>
                </a:lnTo>
                <a:lnTo>
                  <a:pt x="167216" y="54697"/>
                </a:lnTo>
                <a:lnTo>
                  <a:pt x="147379" y="21868"/>
                </a:lnTo>
                <a:lnTo>
                  <a:pt x="12648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930279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51192" y="0"/>
                </a:moveTo>
                <a:lnTo>
                  <a:pt x="0" y="0"/>
                </a:lnTo>
                <a:lnTo>
                  <a:pt x="1409" y="18859"/>
                </a:lnTo>
                <a:lnTo>
                  <a:pt x="2425" y="40550"/>
                </a:lnTo>
                <a:lnTo>
                  <a:pt x="3047" y="65085"/>
                </a:lnTo>
                <a:lnTo>
                  <a:pt x="3125" y="79474"/>
                </a:lnTo>
                <a:lnTo>
                  <a:pt x="3251" y="413590"/>
                </a:lnTo>
                <a:lnTo>
                  <a:pt x="54430" y="413590"/>
                </a:lnTo>
                <a:lnTo>
                  <a:pt x="54430" y="209227"/>
                </a:lnTo>
                <a:lnTo>
                  <a:pt x="54786" y="194940"/>
                </a:lnTo>
                <a:lnTo>
                  <a:pt x="60120" y="150846"/>
                </a:lnTo>
                <a:lnTo>
                  <a:pt x="71105" y="110550"/>
                </a:lnTo>
                <a:lnTo>
                  <a:pt x="87703" y="79474"/>
                </a:lnTo>
                <a:lnTo>
                  <a:pt x="51192" y="79474"/>
                </a:lnTo>
                <a:lnTo>
                  <a:pt x="51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954303" y="3454612"/>
            <a:ext cx="64674" cy="4056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2021062" y="3454612"/>
            <a:ext cx="153908" cy="196933"/>
          </a:xfrm>
          <a:custGeom>
            <a:avLst/>
            <a:gdLst/>
            <a:ahLst/>
            <a:cxnLst/>
            <a:rect l="l" t="t" r="r" b="b"/>
            <a:pathLst>
              <a:path w="338454" h="433070">
                <a:moveTo>
                  <a:pt x="173972" y="0"/>
                </a:moveTo>
                <a:lnTo>
                  <a:pt x="102968" y="15392"/>
                </a:lnTo>
                <a:lnTo>
                  <a:pt x="48563" y="59967"/>
                </a:lnTo>
                <a:lnTo>
                  <a:pt x="27609" y="92225"/>
                </a:lnTo>
                <a:lnTo>
                  <a:pt x="12534" y="129028"/>
                </a:lnTo>
                <a:lnTo>
                  <a:pt x="3340" y="170404"/>
                </a:lnTo>
                <a:lnTo>
                  <a:pt x="0" y="216326"/>
                </a:lnTo>
                <a:lnTo>
                  <a:pt x="2374" y="261499"/>
                </a:lnTo>
                <a:lnTo>
                  <a:pt x="10324" y="302214"/>
                </a:lnTo>
                <a:lnTo>
                  <a:pt x="23824" y="338471"/>
                </a:lnTo>
                <a:lnTo>
                  <a:pt x="68324" y="396953"/>
                </a:lnTo>
                <a:lnTo>
                  <a:pt x="140737" y="428156"/>
                </a:lnTo>
                <a:lnTo>
                  <a:pt x="187726" y="432665"/>
                </a:lnTo>
                <a:lnTo>
                  <a:pt x="218269" y="430938"/>
                </a:lnTo>
                <a:lnTo>
                  <a:pt x="248418" y="426582"/>
                </a:lnTo>
                <a:lnTo>
                  <a:pt x="278161" y="419584"/>
                </a:lnTo>
                <a:lnTo>
                  <a:pt x="307497" y="409971"/>
                </a:lnTo>
                <a:lnTo>
                  <a:pt x="307497" y="388914"/>
                </a:lnTo>
                <a:lnTo>
                  <a:pt x="191777" y="388914"/>
                </a:lnTo>
                <a:lnTo>
                  <a:pt x="160269" y="385663"/>
                </a:lnTo>
                <a:lnTo>
                  <a:pt x="109699" y="362169"/>
                </a:lnTo>
                <a:lnTo>
                  <a:pt x="75397" y="318571"/>
                </a:lnTo>
                <a:lnTo>
                  <a:pt x="57999" y="263073"/>
                </a:lnTo>
                <a:lnTo>
                  <a:pt x="55827" y="230905"/>
                </a:lnTo>
                <a:lnTo>
                  <a:pt x="338243" y="230905"/>
                </a:lnTo>
                <a:lnTo>
                  <a:pt x="338243" y="204985"/>
                </a:lnTo>
                <a:lnTo>
                  <a:pt x="337214" y="187155"/>
                </a:lnTo>
                <a:lnTo>
                  <a:pt x="55827" y="187155"/>
                </a:lnTo>
                <a:lnTo>
                  <a:pt x="57910" y="160676"/>
                </a:lnTo>
                <a:lnTo>
                  <a:pt x="74496" y="111655"/>
                </a:lnTo>
                <a:lnTo>
                  <a:pt x="106651" y="69886"/>
                </a:lnTo>
                <a:lnTo>
                  <a:pt x="150757" y="47204"/>
                </a:lnTo>
                <a:lnTo>
                  <a:pt x="177211" y="43750"/>
                </a:lnTo>
                <a:lnTo>
                  <a:pt x="285298" y="43750"/>
                </a:lnTo>
                <a:lnTo>
                  <a:pt x="277449" y="34797"/>
                </a:lnTo>
                <a:lnTo>
                  <a:pt x="248824" y="16014"/>
                </a:lnTo>
                <a:lnTo>
                  <a:pt x="214332" y="4419"/>
                </a:lnTo>
                <a:lnTo>
                  <a:pt x="173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108264" y="3617462"/>
            <a:ext cx="52843" cy="14149"/>
          </a:xfrm>
          <a:custGeom>
            <a:avLst/>
            <a:gdLst/>
            <a:ahLst/>
            <a:cxnLst/>
            <a:rect l="l" t="t" r="r" b="b"/>
            <a:pathLst>
              <a:path w="116204" h="31115">
                <a:moveTo>
                  <a:pt x="115719" y="0"/>
                </a:moveTo>
                <a:lnTo>
                  <a:pt x="78852" y="15646"/>
                </a:lnTo>
                <a:lnTo>
                  <a:pt x="30745" y="28155"/>
                </a:lnTo>
                <a:lnTo>
                  <a:pt x="0" y="30796"/>
                </a:lnTo>
                <a:lnTo>
                  <a:pt x="115719" y="30796"/>
                </a:lnTo>
                <a:lnTo>
                  <a:pt x="1157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101647" y="3474507"/>
            <a:ext cx="72759" cy="6521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187382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27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2196587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63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896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54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29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365483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91" y="344491"/>
                </a:lnTo>
                <a:lnTo>
                  <a:pt x="56259" y="306074"/>
                </a:lnTo>
                <a:lnTo>
                  <a:pt x="56018" y="287927"/>
                </a:lnTo>
                <a:lnTo>
                  <a:pt x="56259" y="269728"/>
                </a:lnTo>
                <a:lnTo>
                  <a:pt x="58291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450007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39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35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546357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14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555562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76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908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66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42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2724458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78" y="344491"/>
                </a:lnTo>
                <a:lnTo>
                  <a:pt x="56259" y="306074"/>
                </a:lnTo>
                <a:lnTo>
                  <a:pt x="56005" y="287927"/>
                </a:lnTo>
                <a:lnTo>
                  <a:pt x="56259" y="269728"/>
                </a:lnTo>
                <a:lnTo>
                  <a:pt x="58278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2808981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27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22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216488" y="3004161"/>
            <a:ext cx="215702" cy="337558"/>
          </a:xfrm>
          <a:custGeom>
            <a:avLst/>
            <a:gdLst/>
            <a:ahLst/>
            <a:cxnLst/>
            <a:rect l="l" t="t" r="r" b="b"/>
            <a:pathLst>
              <a:path w="474345" h="742315">
                <a:moveTo>
                  <a:pt x="365699" y="0"/>
                </a:moveTo>
                <a:lnTo>
                  <a:pt x="319854" y="2895"/>
                </a:lnTo>
                <a:lnTo>
                  <a:pt x="275697" y="11328"/>
                </a:lnTo>
                <a:lnTo>
                  <a:pt x="233585" y="24980"/>
                </a:lnTo>
                <a:lnTo>
                  <a:pt x="193835" y="43483"/>
                </a:lnTo>
                <a:lnTo>
                  <a:pt x="156828" y="66482"/>
                </a:lnTo>
                <a:lnTo>
                  <a:pt x="122882" y="93660"/>
                </a:lnTo>
                <a:lnTo>
                  <a:pt x="92339" y="124634"/>
                </a:lnTo>
                <a:lnTo>
                  <a:pt x="65555" y="159063"/>
                </a:lnTo>
                <a:lnTo>
                  <a:pt x="42874" y="196616"/>
                </a:lnTo>
                <a:lnTo>
                  <a:pt x="24624" y="236937"/>
                </a:lnTo>
                <a:lnTo>
                  <a:pt x="11175" y="279672"/>
                </a:lnTo>
                <a:lnTo>
                  <a:pt x="2844" y="324476"/>
                </a:lnTo>
                <a:lnTo>
                  <a:pt x="0" y="370995"/>
                </a:lnTo>
                <a:lnTo>
                  <a:pt x="2844" y="417514"/>
                </a:lnTo>
                <a:lnTo>
                  <a:pt x="11175" y="462306"/>
                </a:lnTo>
                <a:lnTo>
                  <a:pt x="24624" y="505028"/>
                </a:lnTo>
                <a:lnTo>
                  <a:pt x="42874" y="545349"/>
                </a:lnTo>
                <a:lnTo>
                  <a:pt x="65555" y="582902"/>
                </a:lnTo>
                <a:lnTo>
                  <a:pt x="92339" y="617331"/>
                </a:lnTo>
                <a:lnTo>
                  <a:pt x="122882" y="648305"/>
                </a:lnTo>
                <a:lnTo>
                  <a:pt x="156828" y="675483"/>
                </a:lnTo>
                <a:lnTo>
                  <a:pt x="193835" y="698482"/>
                </a:lnTo>
                <a:lnTo>
                  <a:pt x="233585" y="716985"/>
                </a:lnTo>
                <a:lnTo>
                  <a:pt x="275697" y="730637"/>
                </a:lnTo>
                <a:lnTo>
                  <a:pt x="319854" y="739083"/>
                </a:lnTo>
                <a:lnTo>
                  <a:pt x="365699" y="741978"/>
                </a:lnTo>
                <a:lnTo>
                  <a:pt x="411533" y="739083"/>
                </a:lnTo>
                <a:lnTo>
                  <a:pt x="455664" y="730637"/>
                </a:lnTo>
                <a:lnTo>
                  <a:pt x="473901" y="724719"/>
                </a:lnTo>
                <a:lnTo>
                  <a:pt x="365699" y="724719"/>
                </a:lnTo>
                <a:lnTo>
                  <a:pt x="318368" y="721494"/>
                </a:lnTo>
                <a:lnTo>
                  <a:pt x="272979" y="712096"/>
                </a:lnTo>
                <a:lnTo>
                  <a:pt x="229940" y="696932"/>
                </a:lnTo>
                <a:lnTo>
                  <a:pt x="189682" y="676435"/>
                </a:lnTo>
                <a:lnTo>
                  <a:pt x="152599" y="651036"/>
                </a:lnTo>
                <a:lnTo>
                  <a:pt x="119122" y="621141"/>
                </a:lnTo>
                <a:lnTo>
                  <a:pt x="89672" y="587169"/>
                </a:lnTo>
                <a:lnTo>
                  <a:pt x="64628" y="549553"/>
                </a:lnTo>
                <a:lnTo>
                  <a:pt x="44448" y="508698"/>
                </a:lnTo>
                <a:lnTo>
                  <a:pt x="29501" y="465049"/>
                </a:lnTo>
                <a:lnTo>
                  <a:pt x="20243" y="419000"/>
                </a:lnTo>
                <a:lnTo>
                  <a:pt x="17068" y="370995"/>
                </a:lnTo>
                <a:lnTo>
                  <a:pt x="20243" y="323016"/>
                </a:lnTo>
                <a:lnTo>
                  <a:pt x="29501" y="276979"/>
                </a:lnTo>
                <a:lnTo>
                  <a:pt x="44448" y="233318"/>
                </a:lnTo>
                <a:lnTo>
                  <a:pt x="64628" y="192450"/>
                </a:lnTo>
                <a:lnTo>
                  <a:pt x="89672" y="154796"/>
                </a:lnTo>
                <a:lnTo>
                  <a:pt x="119122" y="120799"/>
                </a:lnTo>
                <a:lnTo>
                  <a:pt x="152599" y="90866"/>
                </a:lnTo>
                <a:lnTo>
                  <a:pt x="189682" y="65416"/>
                </a:lnTo>
                <a:lnTo>
                  <a:pt x="229940" y="44893"/>
                </a:lnTo>
                <a:lnTo>
                  <a:pt x="272979" y="29704"/>
                </a:lnTo>
                <a:lnTo>
                  <a:pt x="318368" y="20281"/>
                </a:lnTo>
                <a:lnTo>
                  <a:pt x="365699" y="17055"/>
                </a:lnTo>
                <a:lnTo>
                  <a:pt x="473304" y="17055"/>
                </a:lnTo>
                <a:lnTo>
                  <a:pt x="455664" y="11328"/>
                </a:lnTo>
                <a:lnTo>
                  <a:pt x="411533" y="2895"/>
                </a:lnTo>
                <a:lnTo>
                  <a:pt x="36569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382785" y="3011917"/>
            <a:ext cx="166325" cy="321965"/>
          </a:xfrm>
          <a:custGeom>
            <a:avLst/>
            <a:gdLst/>
            <a:ahLst/>
            <a:cxnLst/>
            <a:rect l="l" t="t" r="r" b="b"/>
            <a:pathLst>
              <a:path w="365760" h="708025">
                <a:moveTo>
                  <a:pt x="107604" y="0"/>
                </a:moveTo>
                <a:lnTo>
                  <a:pt x="0" y="0"/>
                </a:lnTo>
                <a:lnTo>
                  <a:pt x="47293" y="3238"/>
                </a:lnTo>
                <a:lnTo>
                  <a:pt x="92669" y="12661"/>
                </a:lnTo>
                <a:lnTo>
                  <a:pt x="135708" y="27850"/>
                </a:lnTo>
                <a:lnTo>
                  <a:pt x="175979" y="48373"/>
                </a:lnTo>
                <a:lnTo>
                  <a:pt x="213087" y="73810"/>
                </a:lnTo>
                <a:lnTo>
                  <a:pt x="246589" y="103743"/>
                </a:lnTo>
                <a:lnTo>
                  <a:pt x="276091" y="137753"/>
                </a:lnTo>
                <a:lnTo>
                  <a:pt x="301172" y="175395"/>
                </a:lnTo>
                <a:lnTo>
                  <a:pt x="321390" y="216262"/>
                </a:lnTo>
                <a:lnTo>
                  <a:pt x="336363" y="259924"/>
                </a:lnTo>
                <a:lnTo>
                  <a:pt x="345647" y="305960"/>
                </a:lnTo>
                <a:lnTo>
                  <a:pt x="348834" y="353940"/>
                </a:lnTo>
                <a:lnTo>
                  <a:pt x="345647" y="401957"/>
                </a:lnTo>
                <a:lnTo>
                  <a:pt x="336363" y="447993"/>
                </a:lnTo>
                <a:lnTo>
                  <a:pt x="321390" y="491655"/>
                </a:lnTo>
                <a:lnTo>
                  <a:pt x="301172" y="532497"/>
                </a:lnTo>
                <a:lnTo>
                  <a:pt x="276091" y="570113"/>
                </a:lnTo>
                <a:lnTo>
                  <a:pt x="246589" y="604085"/>
                </a:lnTo>
                <a:lnTo>
                  <a:pt x="213087" y="633980"/>
                </a:lnTo>
                <a:lnTo>
                  <a:pt x="175979" y="659392"/>
                </a:lnTo>
                <a:lnTo>
                  <a:pt x="135708" y="679877"/>
                </a:lnTo>
                <a:lnTo>
                  <a:pt x="92669" y="695040"/>
                </a:lnTo>
                <a:lnTo>
                  <a:pt x="47293" y="704438"/>
                </a:lnTo>
                <a:lnTo>
                  <a:pt x="0" y="707676"/>
                </a:lnTo>
                <a:lnTo>
                  <a:pt x="108201" y="707676"/>
                </a:lnTo>
                <a:lnTo>
                  <a:pt x="171775" y="681439"/>
                </a:lnTo>
                <a:lnTo>
                  <a:pt x="208770" y="658427"/>
                </a:lnTo>
                <a:lnTo>
                  <a:pt x="242690" y="631262"/>
                </a:lnTo>
                <a:lnTo>
                  <a:pt x="273208" y="600288"/>
                </a:lnTo>
                <a:lnTo>
                  <a:pt x="299966" y="565846"/>
                </a:lnTo>
                <a:lnTo>
                  <a:pt x="322622" y="528293"/>
                </a:lnTo>
                <a:lnTo>
                  <a:pt x="340846" y="487985"/>
                </a:lnTo>
                <a:lnTo>
                  <a:pt x="354295" y="445250"/>
                </a:lnTo>
                <a:lnTo>
                  <a:pt x="362613" y="400458"/>
                </a:lnTo>
                <a:lnTo>
                  <a:pt x="365458" y="353940"/>
                </a:lnTo>
                <a:lnTo>
                  <a:pt x="362613" y="307421"/>
                </a:lnTo>
                <a:lnTo>
                  <a:pt x="354295" y="262616"/>
                </a:lnTo>
                <a:lnTo>
                  <a:pt x="340846" y="219882"/>
                </a:lnTo>
                <a:lnTo>
                  <a:pt x="322622" y="179573"/>
                </a:lnTo>
                <a:lnTo>
                  <a:pt x="299966" y="142020"/>
                </a:lnTo>
                <a:lnTo>
                  <a:pt x="273208" y="107578"/>
                </a:lnTo>
                <a:lnTo>
                  <a:pt x="242690" y="76604"/>
                </a:lnTo>
                <a:lnTo>
                  <a:pt x="208770" y="49439"/>
                </a:lnTo>
                <a:lnTo>
                  <a:pt x="171775" y="26428"/>
                </a:lnTo>
                <a:lnTo>
                  <a:pt x="132063" y="7924"/>
                </a:lnTo>
                <a:lnTo>
                  <a:pt x="107604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2234506" y="3020793"/>
            <a:ext cx="297998" cy="300886"/>
          </a:xfrm>
          <a:custGeom>
            <a:avLst/>
            <a:gdLst/>
            <a:ahLst/>
            <a:cxnLst/>
            <a:rect l="l" t="t" r="r" b="b"/>
            <a:pathLst>
              <a:path w="655320" h="661670">
                <a:moveTo>
                  <a:pt x="327639" y="0"/>
                </a:moveTo>
                <a:lnTo>
                  <a:pt x="279392" y="3594"/>
                </a:lnTo>
                <a:lnTo>
                  <a:pt x="233293" y="14045"/>
                </a:lnTo>
                <a:lnTo>
                  <a:pt x="189847" y="30822"/>
                </a:lnTo>
                <a:lnTo>
                  <a:pt x="149576" y="53402"/>
                </a:lnTo>
                <a:lnTo>
                  <a:pt x="113001" y="81277"/>
                </a:lnTo>
                <a:lnTo>
                  <a:pt x="80630" y="113928"/>
                </a:lnTo>
                <a:lnTo>
                  <a:pt x="52983" y="150834"/>
                </a:lnTo>
                <a:lnTo>
                  <a:pt x="30580" y="191473"/>
                </a:lnTo>
                <a:lnTo>
                  <a:pt x="13931" y="235337"/>
                </a:lnTo>
                <a:lnTo>
                  <a:pt x="3568" y="281894"/>
                </a:lnTo>
                <a:lnTo>
                  <a:pt x="0" y="330623"/>
                </a:lnTo>
                <a:lnTo>
                  <a:pt x="3568" y="379352"/>
                </a:lnTo>
                <a:lnTo>
                  <a:pt x="13931" y="425896"/>
                </a:lnTo>
                <a:lnTo>
                  <a:pt x="30580" y="469761"/>
                </a:lnTo>
                <a:lnTo>
                  <a:pt x="52983" y="510412"/>
                </a:lnTo>
                <a:lnTo>
                  <a:pt x="80630" y="547330"/>
                </a:lnTo>
                <a:lnTo>
                  <a:pt x="113001" y="579994"/>
                </a:lnTo>
                <a:lnTo>
                  <a:pt x="149576" y="607882"/>
                </a:lnTo>
                <a:lnTo>
                  <a:pt x="189847" y="630475"/>
                </a:lnTo>
                <a:lnTo>
                  <a:pt x="233293" y="647264"/>
                </a:lnTo>
                <a:lnTo>
                  <a:pt x="279392" y="657716"/>
                </a:lnTo>
                <a:lnTo>
                  <a:pt x="327639" y="661310"/>
                </a:lnTo>
                <a:lnTo>
                  <a:pt x="375935" y="657716"/>
                </a:lnTo>
                <a:lnTo>
                  <a:pt x="422073" y="647264"/>
                </a:lnTo>
                <a:lnTo>
                  <a:pt x="465519" y="630475"/>
                </a:lnTo>
                <a:lnTo>
                  <a:pt x="505777" y="607882"/>
                </a:lnTo>
                <a:lnTo>
                  <a:pt x="542327" y="579994"/>
                </a:lnTo>
                <a:lnTo>
                  <a:pt x="574660" y="547330"/>
                </a:lnTo>
                <a:lnTo>
                  <a:pt x="602269" y="510412"/>
                </a:lnTo>
                <a:lnTo>
                  <a:pt x="624633" y="469761"/>
                </a:lnTo>
                <a:lnTo>
                  <a:pt x="641244" y="425896"/>
                </a:lnTo>
                <a:lnTo>
                  <a:pt x="651582" y="379352"/>
                </a:lnTo>
                <a:lnTo>
                  <a:pt x="655138" y="330623"/>
                </a:lnTo>
                <a:lnTo>
                  <a:pt x="651582" y="281894"/>
                </a:lnTo>
                <a:lnTo>
                  <a:pt x="641244" y="235337"/>
                </a:lnTo>
                <a:lnTo>
                  <a:pt x="624633" y="191473"/>
                </a:lnTo>
                <a:lnTo>
                  <a:pt x="602269" y="150834"/>
                </a:lnTo>
                <a:lnTo>
                  <a:pt x="574660" y="113928"/>
                </a:lnTo>
                <a:lnTo>
                  <a:pt x="542327" y="81277"/>
                </a:lnTo>
                <a:lnTo>
                  <a:pt x="505777" y="53402"/>
                </a:lnTo>
                <a:lnTo>
                  <a:pt x="465519" y="30822"/>
                </a:lnTo>
                <a:lnTo>
                  <a:pt x="422073" y="14045"/>
                </a:lnTo>
                <a:lnTo>
                  <a:pt x="375935" y="3594"/>
                </a:lnTo>
                <a:lnTo>
                  <a:pt x="327639" y="0"/>
                </a:lnTo>
                <a:close/>
              </a:path>
            </a:pathLst>
          </a:custGeom>
          <a:solidFill>
            <a:srgbClr val="EE3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2340535" y="3265885"/>
            <a:ext cx="19347" cy="7796"/>
          </a:xfrm>
          <a:custGeom>
            <a:avLst/>
            <a:gdLst/>
            <a:ahLst/>
            <a:cxnLst/>
            <a:rect l="l" t="t" r="r" b="b"/>
            <a:pathLst>
              <a:path w="42545" h="17145">
                <a:moveTo>
                  <a:pt x="3251" y="0"/>
                </a:moveTo>
                <a:lnTo>
                  <a:pt x="0" y="12572"/>
                </a:lnTo>
                <a:lnTo>
                  <a:pt x="4305" y="14820"/>
                </a:lnTo>
                <a:lnTo>
                  <a:pt x="11112" y="16712"/>
                </a:lnTo>
                <a:lnTo>
                  <a:pt x="18528" y="16712"/>
                </a:lnTo>
                <a:lnTo>
                  <a:pt x="29425" y="15315"/>
                </a:lnTo>
                <a:lnTo>
                  <a:pt x="37260" y="11467"/>
                </a:lnTo>
                <a:lnTo>
                  <a:pt x="41985" y="5638"/>
                </a:lnTo>
                <a:lnTo>
                  <a:pt x="42213" y="4571"/>
                </a:lnTo>
                <a:lnTo>
                  <a:pt x="13410" y="4571"/>
                </a:lnTo>
                <a:lnTo>
                  <a:pt x="6680" y="2285"/>
                </a:lnTo>
                <a:lnTo>
                  <a:pt x="3251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2341136" y="3246712"/>
            <a:ext cx="19347" cy="21368"/>
          </a:xfrm>
          <a:custGeom>
            <a:avLst/>
            <a:gdLst/>
            <a:ahLst/>
            <a:cxnLst/>
            <a:rect l="l" t="t" r="r" b="b"/>
            <a:pathLst>
              <a:path w="42545" h="46990">
                <a:moveTo>
                  <a:pt x="30339" y="0"/>
                </a:moveTo>
                <a:lnTo>
                  <a:pt x="23557" y="0"/>
                </a:lnTo>
                <a:lnTo>
                  <a:pt x="13868" y="1396"/>
                </a:lnTo>
                <a:lnTo>
                  <a:pt x="6438" y="5295"/>
                </a:lnTo>
                <a:lnTo>
                  <a:pt x="1689" y="11201"/>
                </a:lnTo>
                <a:lnTo>
                  <a:pt x="0" y="18643"/>
                </a:lnTo>
                <a:lnTo>
                  <a:pt x="0" y="25196"/>
                </a:lnTo>
                <a:lnTo>
                  <a:pt x="4686" y="31647"/>
                </a:lnTo>
                <a:lnTo>
                  <a:pt x="16573" y="35343"/>
                </a:lnTo>
                <a:lnTo>
                  <a:pt x="23100" y="37591"/>
                </a:lnTo>
                <a:lnTo>
                  <a:pt x="25056" y="39038"/>
                </a:lnTo>
                <a:lnTo>
                  <a:pt x="25056" y="45045"/>
                </a:lnTo>
                <a:lnTo>
                  <a:pt x="22948" y="46734"/>
                </a:lnTo>
                <a:lnTo>
                  <a:pt x="40892" y="46734"/>
                </a:lnTo>
                <a:lnTo>
                  <a:pt x="42239" y="40511"/>
                </a:lnTo>
                <a:lnTo>
                  <a:pt x="42035" y="32663"/>
                </a:lnTo>
                <a:lnTo>
                  <a:pt x="37565" y="26859"/>
                </a:lnTo>
                <a:lnTo>
                  <a:pt x="19532" y="20662"/>
                </a:lnTo>
                <a:lnTo>
                  <a:pt x="17208" y="19430"/>
                </a:lnTo>
                <a:lnTo>
                  <a:pt x="17208" y="13868"/>
                </a:lnTo>
                <a:lnTo>
                  <a:pt x="19963" y="12394"/>
                </a:lnTo>
                <a:lnTo>
                  <a:pt x="37540" y="12394"/>
                </a:lnTo>
                <a:lnTo>
                  <a:pt x="39902" y="3555"/>
                </a:lnTo>
                <a:lnTo>
                  <a:pt x="36346" y="1485"/>
                </a:lnTo>
                <a:lnTo>
                  <a:pt x="303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2354343" y="3252348"/>
            <a:ext cx="4043" cy="1444"/>
          </a:xfrm>
          <a:custGeom>
            <a:avLst/>
            <a:gdLst/>
            <a:ahLst/>
            <a:cxnLst/>
            <a:rect l="l" t="t" r="r" b="b"/>
            <a:pathLst>
              <a:path w="8889" h="3175">
                <a:moveTo>
                  <a:pt x="8496" y="0"/>
                </a:moveTo>
                <a:lnTo>
                  <a:pt x="0" y="0"/>
                </a:lnTo>
                <a:lnTo>
                  <a:pt x="4952" y="1473"/>
                </a:lnTo>
                <a:lnTo>
                  <a:pt x="7708" y="2920"/>
                </a:lnTo>
                <a:lnTo>
                  <a:pt x="849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369642" y="3246712"/>
            <a:ext cx="25121" cy="26277"/>
          </a:xfrm>
          <a:custGeom>
            <a:avLst/>
            <a:gdLst/>
            <a:ahLst/>
            <a:cxnLst/>
            <a:rect l="l" t="t" r="r" b="b"/>
            <a:pathLst>
              <a:path w="55245" h="57784">
                <a:moveTo>
                  <a:pt x="29158" y="0"/>
                </a:moveTo>
                <a:lnTo>
                  <a:pt x="16192" y="2616"/>
                </a:lnTo>
                <a:lnTo>
                  <a:pt x="7099" y="9423"/>
                </a:lnTo>
                <a:lnTo>
                  <a:pt x="1752" y="18846"/>
                </a:lnTo>
                <a:lnTo>
                  <a:pt x="0" y="29298"/>
                </a:lnTo>
                <a:lnTo>
                  <a:pt x="2095" y="40981"/>
                </a:lnTo>
                <a:lnTo>
                  <a:pt x="8153" y="49833"/>
                </a:lnTo>
                <a:lnTo>
                  <a:pt x="17830" y="55434"/>
                </a:lnTo>
                <a:lnTo>
                  <a:pt x="30809" y="57389"/>
                </a:lnTo>
                <a:lnTo>
                  <a:pt x="38543" y="57389"/>
                </a:lnTo>
                <a:lnTo>
                  <a:pt x="45617" y="56132"/>
                </a:lnTo>
                <a:lnTo>
                  <a:pt x="51573" y="54037"/>
                </a:lnTo>
                <a:lnTo>
                  <a:pt x="49681" y="44893"/>
                </a:lnTo>
                <a:lnTo>
                  <a:pt x="25081" y="44893"/>
                </a:lnTo>
                <a:lnTo>
                  <a:pt x="17538" y="41337"/>
                </a:lnTo>
                <a:lnTo>
                  <a:pt x="17144" y="34301"/>
                </a:lnTo>
                <a:lnTo>
                  <a:pt x="54202" y="34301"/>
                </a:lnTo>
                <a:lnTo>
                  <a:pt x="54799" y="30530"/>
                </a:lnTo>
                <a:lnTo>
                  <a:pt x="54799" y="27215"/>
                </a:lnTo>
                <a:lnTo>
                  <a:pt x="54151" y="22656"/>
                </a:lnTo>
                <a:lnTo>
                  <a:pt x="16928" y="22656"/>
                </a:lnTo>
                <a:lnTo>
                  <a:pt x="17538" y="18058"/>
                </a:lnTo>
                <a:lnTo>
                  <a:pt x="20573" y="11417"/>
                </a:lnTo>
                <a:lnTo>
                  <a:pt x="50354" y="11417"/>
                </a:lnTo>
                <a:lnTo>
                  <a:pt x="48919" y="8623"/>
                </a:lnTo>
                <a:lnTo>
                  <a:pt x="40981" y="2387"/>
                </a:lnTo>
                <a:lnTo>
                  <a:pt x="291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2387619" y="3265989"/>
            <a:ext cx="4620" cy="1155"/>
          </a:xfrm>
          <a:custGeom>
            <a:avLst/>
            <a:gdLst/>
            <a:ahLst/>
            <a:cxnLst/>
            <a:rect l="l" t="t" r="r" b="b"/>
            <a:pathLst>
              <a:path w="10160" h="2540">
                <a:moveTo>
                  <a:pt x="9639" y="0"/>
                </a:moveTo>
                <a:lnTo>
                  <a:pt x="4952" y="1460"/>
                </a:lnTo>
                <a:lnTo>
                  <a:pt x="0" y="2501"/>
                </a:lnTo>
                <a:lnTo>
                  <a:pt x="10159" y="2501"/>
                </a:lnTo>
                <a:lnTo>
                  <a:pt x="96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386147" y="3251903"/>
            <a:ext cx="8374" cy="5198"/>
          </a:xfrm>
          <a:custGeom>
            <a:avLst/>
            <a:gdLst/>
            <a:ahLst/>
            <a:cxnLst/>
            <a:rect l="l" t="t" r="r" b="b"/>
            <a:pathLst>
              <a:path w="18414" h="11429">
                <a:moveTo>
                  <a:pt x="14058" y="0"/>
                </a:moveTo>
                <a:lnTo>
                  <a:pt x="0" y="0"/>
                </a:lnTo>
                <a:lnTo>
                  <a:pt x="1714" y="6641"/>
                </a:lnTo>
                <a:lnTo>
                  <a:pt x="1777" y="11239"/>
                </a:lnTo>
                <a:lnTo>
                  <a:pt x="17855" y="11239"/>
                </a:lnTo>
                <a:lnTo>
                  <a:pt x="17093" y="5930"/>
                </a:lnTo>
                <a:lnTo>
                  <a:pt x="140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2307271" y="3252712"/>
            <a:ext cx="25121" cy="21079"/>
          </a:xfrm>
          <a:custGeom>
            <a:avLst/>
            <a:gdLst/>
            <a:ahLst/>
            <a:cxnLst/>
            <a:rect l="l" t="t" r="r" b="b"/>
            <a:pathLst>
              <a:path w="55245" h="46354">
                <a:moveTo>
                  <a:pt x="51852" y="0"/>
                </a:moveTo>
                <a:lnTo>
                  <a:pt x="34047" y="0"/>
                </a:lnTo>
                <a:lnTo>
                  <a:pt x="35990" y="4305"/>
                </a:lnTo>
                <a:lnTo>
                  <a:pt x="35990" y="7899"/>
                </a:lnTo>
                <a:lnTo>
                  <a:pt x="21144" y="9143"/>
                </a:lnTo>
                <a:lnTo>
                  <a:pt x="9791" y="12991"/>
                </a:lnTo>
                <a:lnTo>
                  <a:pt x="2552" y="19532"/>
                </a:lnTo>
                <a:lnTo>
                  <a:pt x="0" y="28917"/>
                </a:lnTo>
                <a:lnTo>
                  <a:pt x="0" y="37603"/>
                </a:lnTo>
                <a:lnTo>
                  <a:pt x="7416" y="45744"/>
                </a:lnTo>
                <a:lnTo>
                  <a:pt x="26859" y="45744"/>
                </a:lnTo>
                <a:lnTo>
                  <a:pt x="33222" y="43140"/>
                </a:lnTo>
                <a:lnTo>
                  <a:pt x="37210" y="38911"/>
                </a:lnTo>
                <a:lnTo>
                  <a:pt x="54913" y="38911"/>
                </a:lnTo>
                <a:lnTo>
                  <a:pt x="54837" y="33793"/>
                </a:lnTo>
                <a:lnTo>
                  <a:pt x="21995" y="33793"/>
                </a:lnTo>
                <a:lnTo>
                  <a:pt x="18566" y="31495"/>
                </a:lnTo>
                <a:lnTo>
                  <a:pt x="18566" y="20649"/>
                </a:lnTo>
                <a:lnTo>
                  <a:pt x="26415" y="18503"/>
                </a:lnTo>
                <a:lnTo>
                  <a:pt x="54837" y="18503"/>
                </a:lnTo>
                <a:lnTo>
                  <a:pt x="54837" y="12128"/>
                </a:lnTo>
                <a:lnTo>
                  <a:pt x="53516" y="2857"/>
                </a:lnTo>
                <a:lnTo>
                  <a:pt x="5185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2324302" y="3270407"/>
            <a:ext cx="8374" cy="2599"/>
          </a:xfrm>
          <a:custGeom>
            <a:avLst/>
            <a:gdLst/>
            <a:ahLst/>
            <a:cxnLst/>
            <a:rect l="l" t="t" r="r" b="b"/>
            <a:pathLst>
              <a:path w="18414" h="5715">
                <a:moveTo>
                  <a:pt x="17462" y="0"/>
                </a:moveTo>
                <a:lnTo>
                  <a:pt x="0" y="0"/>
                </a:lnTo>
                <a:lnTo>
                  <a:pt x="1269" y="5549"/>
                </a:lnTo>
                <a:lnTo>
                  <a:pt x="18389" y="5549"/>
                </a:lnTo>
                <a:lnTo>
                  <a:pt x="17550" y="2755"/>
                </a:lnTo>
                <a:lnTo>
                  <a:pt x="1746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321322" y="3261132"/>
            <a:ext cx="10973" cy="7219"/>
          </a:xfrm>
          <a:custGeom>
            <a:avLst/>
            <a:gdLst/>
            <a:ahLst/>
            <a:cxnLst/>
            <a:rect l="l" t="t" r="r" b="b"/>
            <a:pathLst>
              <a:path w="24129" h="15875">
                <a:moveTo>
                  <a:pt x="23938" y="0"/>
                </a:moveTo>
                <a:lnTo>
                  <a:pt x="5486" y="0"/>
                </a:lnTo>
                <a:lnTo>
                  <a:pt x="5486" y="7010"/>
                </a:lnTo>
                <a:lnTo>
                  <a:pt x="5257" y="8051"/>
                </a:lnTo>
                <a:lnTo>
                  <a:pt x="5257" y="8927"/>
                </a:lnTo>
                <a:lnTo>
                  <a:pt x="3797" y="12394"/>
                </a:lnTo>
                <a:lnTo>
                  <a:pt x="0" y="15290"/>
                </a:lnTo>
                <a:lnTo>
                  <a:pt x="23938" y="15290"/>
                </a:lnTo>
                <a:lnTo>
                  <a:pt x="2393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309281" y="3247404"/>
            <a:ext cx="21657" cy="7508"/>
          </a:xfrm>
          <a:custGeom>
            <a:avLst/>
            <a:gdLst/>
            <a:ahLst/>
            <a:cxnLst/>
            <a:rect l="l" t="t" r="r" b="b"/>
            <a:pathLst>
              <a:path w="47625" h="16509">
                <a:moveTo>
                  <a:pt x="23710" y="0"/>
                </a:moveTo>
                <a:lnTo>
                  <a:pt x="12712" y="0"/>
                </a:lnTo>
                <a:lnTo>
                  <a:pt x="4216" y="2781"/>
                </a:lnTo>
                <a:lnTo>
                  <a:pt x="0" y="4927"/>
                </a:lnTo>
                <a:lnTo>
                  <a:pt x="3568" y="15976"/>
                </a:lnTo>
                <a:lnTo>
                  <a:pt x="7416" y="13639"/>
                </a:lnTo>
                <a:lnTo>
                  <a:pt x="13995" y="11671"/>
                </a:lnTo>
                <a:lnTo>
                  <a:pt x="47433" y="11671"/>
                </a:lnTo>
                <a:lnTo>
                  <a:pt x="44690" y="6959"/>
                </a:lnTo>
                <a:lnTo>
                  <a:pt x="36460" y="1866"/>
                </a:lnTo>
                <a:lnTo>
                  <a:pt x="2371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436169" y="3248663"/>
            <a:ext cx="23101" cy="24256"/>
          </a:xfrm>
          <a:custGeom>
            <a:avLst/>
            <a:gdLst/>
            <a:ahLst/>
            <a:cxnLst/>
            <a:rect l="l" t="t" r="r" b="b"/>
            <a:pathLst>
              <a:path w="50800" h="53340">
                <a:moveTo>
                  <a:pt x="14655" y="0"/>
                </a:moveTo>
                <a:lnTo>
                  <a:pt x="0" y="0"/>
                </a:lnTo>
                <a:lnTo>
                  <a:pt x="203" y="4368"/>
                </a:lnTo>
                <a:lnTo>
                  <a:pt x="317" y="7365"/>
                </a:lnTo>
                <a:lnTo>
                  <a:pt x="419" y="53122"/>
                </a:lnTo>
                <a:lnTo>
                  <a:pt x="17169" y="53122"/>
                </a:lnTo>
                <a:lnTo>
                  <a:pt x="17169" y="21005"/>
                </a:lnTo>
                <a:lnTo>
                  <a:pt x="17347" y="19341"/>
                </a:lnTo>
                <a:lnTo>
                  <a:pt x="17754" y="18312"/>
                </a:lnTo>
                <a:lnTo>
                  <a:pt x="18795" y="15176"/>
                </a:lnTo>
                <a:lnTo>
                  <a:pt x="21691" y="12128"/>
                </a:lnTo>
                <a:lnTo>
                  <a:pt x="50227" y="12128"/>
                </a:lnTo>
                <a:lnTo>
                  <a:pt x="50138" y="11493"/>
                </a:lnTo>
                <a:lnTo>
                  <a:pt x="47814" y="7365"/>
                </a:lnTo>
                <a:lnTo>
                  <a:pt x="15455" y="7365"/>
                </a:lnTo>
                <a:lnTo>
                  <a:pt x="146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450908" y="3254179"/>
            <a:ext cx="8951" cy="18769"/>
          </a:xfrm>
          <a:custGeom>
            <a:avLst/>
            <a:gdLst/>
            <a:ahLst/>
            <a:cxnLst/>
            <a:rect l="l" t="t" r="r" b="b"/>
            <a:pathLst>
              <a:path w="19685" h="41275">
                <a:moveTo>
                  <a:pt x="17817" y="0"/>
                </a:moveTo>
                <a:lnTo>
                  <a:pt x="0" y="0"/>
                </a:lnTo>
                <a:lnTo>
                  <a:pt x="2463" y="4533"/>
                </a:lnTo>
                <a:lnTo>
                  <a:pt x="2463" y="41007"/>
                </a:lnTo>
                <a:lnTo>
                  <a:pt x="19163" y="41007"/>
                </a:lnTo>
                <a:lnTo>
                  <a:pt x="19087" y="8889"/>
                </a:lnTo>
                <a:lnTo>
                  <a:pt x="17817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443290" y="3248097"/>
            <a:ext cx="14726" cy="4043"/>
          </a:xfrm>
          <a:custGeom>
            <a:avLst/>
            <a:gdLst/>
            <a:ahLst/>
            <a:cxnLst/>
            <a:rect l="l" t="t" r="r" b="b"/>
            <a:pathLst>
              <a:path w="32385" h="8890">
                <a:moveTo>
                  <a:pt x="16750" y="0"/>
                </a:moveTo>
                <a:lnTo>
                  <a:pt x="7759" y="0"/>
                </a:lnTo>
                <a:lnTo>
                  <a:pt x="2095" y="5143"/>
                </a:lnTo>
                <a:lnTo>
                  <a:pt x="0" y="8610"/>
                </a:lnTo>
                <a:lnTo>
                  <a:pt x="32168" y="8610"/>
                </a:lnTo>
                <a:lnTo>
                  <a:pt x="30479" y="5625"/>
                </a:lnTo>
                <a:lnTo>
                  <a:pt x="24408" y="1396"/>
                </a:lnTo>
                <a:lnTo>
                  <a:pt x="1675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2402900" y="3252712"/>
            <a:ext cx="24544" cy="21079"/>
          </a:xfrm>
          <a:custGeom>
            <a:avLst/>
            <a:gdLst/>
            <a:ahLst/>
            <a:cxnLst/>
            <a:rect l="l" t="t" r="r" b="b"/>
            <a:pathLst>
              <a:path w="53975" h="46354">
                <a:moveTo>
                  <a:pt x="50455" y="0"/>
                </a:moveTo>
                <a:lnTo>
                  <a:pt x="33184" y="0"/>
                </a:lnTo>
                <a:lnTo>
                  <a:pt x="34809" y="4305"/>
                </a:lnTo>
                <a:lnTo>
                  <a:pt x="34809" y="7899"/>
                </a:lnTo>
                <a:lnTo>
                  <a:pt x="20509" y="9143"/>
                </a:lnTo>
                <a:lnTo>
                  <a:pt x="9537" y="12991"/>
                </a:lnTo>
                <a:lnTo>
                  <a:pt x="2489" y="19532"/>
                </a:lnTo>
                <a:lnTo>
                  <a:pt x="0" y="28917"/>
                </a:lnTo>
                <a:lnTo>
                  <a:pt x="0" y="37603"/>
                </a:lnTo>
                <a:lnTo>
                  <a:pt x="7175" y="45744"/>
                </a:lnTo>
                <a:lnTo>
                  <a:pt x="26123" y="45744"/>
                </a:lnTo>
                <a:lnTo>
                  <a:pt x="32536" y="43140"/>
                </a:lnTo>
                <a:lnTo>
                  <a:pt x="36244" y="38911"/>
                </a:lnTo>
                <a:lnTo>
                  <a:pt x="53452" y="38911"/>
                </a:lnTo>
                <a:lnTo>
                  <a:pt x="53351" y="33793"/>
                </a:lnTo>
                <a:lnTo>
                  <a:pt x="21208" y="33793"/>
                </a:lnTo>
                <a:lnTo>
                  <a:pt x="18109" y="31495"/>
                </a:lnTo>
                <a:lnTo>
                  <a:pt x="18109" y="20649"/>
                </a:lnTo>
                <a:lnTo>
                  <a:pt x="25754" y="18503"/>
                </a:lnTo>
                <a:lnTo>
                  <a:pt x="53351" y="18503"/>
                </a:lnTo>
                <a:lnTo>
                  <a:pt x="53351" y="12128"/>
                </a:lnTo>
                <a:lnTo>
                  <a:pt x="52081" y="2857"/>
                </a:lnTo>
                <a:lnTo>
                  <a:pt x="504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419578" y="3270407"/>
            <a:ext cx="8085" cy="2599"/>
          </a:xfrm>
          <a:custGeom>
            <a:avLst/>
            <a:gdLst/>
            <a:ahLst/>
            <a:cxnLst/>
            <a:rect l="l" t="t" r="r" b="b"/>
            <a:pathLst>
              <a:path w="17779" h="5715">
                <a:moveTo>
                  <a:pt x="16776" y="0"/>
                </a:moveTo>
                <a:lnTo>
                  <a:pt x="0" y="0"/>
                </a:lnTo>
                <a:lnTo>
                  <a:pt x="1003" y="5549"/>
                </a:lnTo>
                <a:lnTo>
                  <a:pt x="17716" y="5549"/>
                </a:lnTo>
                <a:lnTo>
                  <a:pt x="16877" y="2755"/>
                </a:lnTo>
                <a:lnTo>
                  <a:pt x="1677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2416586" y="3261132"/>
            <a:ext cx="10684" cy="7219"/>
          </a:xfrm>
          <a:custGeom>
            <a:avLst/>
            <a:gdLst/>
            <a:ahLst/>
            <a:cxnLst/>
            <a:rect l="l" t="t" r="r" b="b"/>
            <a:pathLst>
              <a:path w="23495" h="15875">
                <a:moveTo>
                  <a:pt x="23265" y="0"/>
                </a:moveTo>
                <a:lnTo>
                  <a:pt x="5371" y="0"/>
                </a:lnTo>
                <a:lnTo>
                  <a:pt x="5371" y="8051"/>
                </a:lnTo>
                <a:lnTo>
                  <a:pt x="5156" y="8927"/>
                </a:lnTo>
                <a:lnTo>
                  <a:pt x="3873" y="12394"/>
                </a:lnTo>
                <a:lnTo>
                  <a:pt x="0" y="15290"/>
                </a:lnTo>
                <a:lnTo>
                  <a:pt x="23265" y="15290"/>
                </a:lnTo>
                <a:lnTo>
                  <a:pt x="2326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2404881" y="3247404"/>
            <a:ext cx="21079" cy="7508"/>
          </a:xfrm>
          <a:custGeom>
            <a:avLst/>
            <a:gdLst/>
            <a:ahLst/>
            <a:cxnLst/>
            <a:rect l="l" t="t" r="r" b="b"/>
            <a:pathLst>
              <a:path w="46354" h="16509">
                <a:moveTo>
                  <a:pt x="22846" y="0"/>
                </a:moveTo>
                <a:lnTo>
                  <a:pt x="12166" y="0"/>
                </a:lnTo>
                <a:lnTo>
                  <a:pt x="4101" y="2781"/>
                </a:lnTo>
                <a:lnTo>
                  <a:pt x="0" y="4927"/>
                </a:lnTo>
                <a:lnTo>
                  <a:pt x="3238" y="15976"/>
                </a:lnTo>
                <a:lnTo>
                  <a:pt x="7188" y="13639"/>
                </a:lnTo>
                <a:lnTo>
                  <a:pt x="13575" y="11671"/>
                </a:lnTo>
                <a:lnTo>
                  <a:pt x="46112" y="11671"/>
                </a:lnTo>
                <a:lnTo>
                  <a:pt x="43420" y="6959"/>
                </a:lnTo>
                <a:lnTo>
                  <a:pt x="35368" y="1866"/>
                </a:lnTo>
                <a:lnTo>
                  <a:pt x="2284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2308716" y="3075541"/>
            <a:ext cx="150323" cy="15236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63" y="1661686"/>
            <a:ext cx="9142364" cy="5196487"/>
          </a:xfrm>
          <a:custGeom>
            <a:avLst/>
            <a:gdLst/>
            <a:ahLst/>
            <a:cxnLst/>
            <a:rect l="l" t="t" r="r" b="b"/>
            <a:pathLst>
              <a:path w="20104735" h="11427460">
                <a:moveTo>
                  <a:pt x="0" y="11426952"/>
                </a:moveTo>
                <a:lnTo>
                  <a:pt x="20104099" y="11426952"/>
                </a:lnTo>
                <a:lnTo>
                  <a:pt x="20104099" y="288"/>
                </a:lnTo>
                <a:lnTo>
                  <a:pt x="0" y="288"/>
                </a:lnTo>
                <a:lnTo>
                  <a:pt x="0" y="1142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 txBox="1"/>
          <p:nvPr/>
        </p:nvSpPr>
        <p:spPr>
          <a:xfrm>
            <a:off x="213055" y="1465577"/>
            <a:ext cx="8717890" cy="4775115"/>
          </a:xfrm>
          <a:prstGeom prst="rect">
            <a:avLst/>
          </a:prstGeom>
        </p:spPr>
        <p:txBody>
          <a:bodyPr vert="horz" wrap="square" lIns="0" tIns="5486" rIns="0" bIns="0" rtlCol="0">
            <a:spAutoFit/>
          </a:bodyPr>
          <a:lstStyle/>
          <a:p>
            <a:pPr marL="5775">
              <a:spcBef>
                <a:spcPts val="43"/>
              </a:spcBef>
            </a:pPr>
            <a:r>
              <a:rPr lang="en-US" sz="1819" u="heavy" spc="-2" dirty="0" err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Nghề</a:t>
            </a:r>
            <a:r>
              <a:rPr lang="en-US"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lang="en-US" sz="1819" u="heavy" spc="-2" dirty="0" err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Thiết</a:t>
            </a:r>
            <a:r>
              <a:rPr lang="en-US"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lang="en-US" sz="1819" u="heavy" spc="-2" dirty="0" err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kế</a:t>
            </a:r>
            <a:r>
              <a:rPr lang="en-US"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c</a:t>
            </a:r>
            <a:r>
              <a:rPr lang="vi-VN"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ơ</a:t>
            </a:r>
            <a:r>
              <a:rPr lang="en-US"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lang="en-US" sz="1819" u="heavy" spc="-2" dirty="0" err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khí</a:t>
            </a:r>
            <a:r>
              <a:rPr lang="en-US"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CAD - </a:t>
            </a:r>
            <a:r>
              <a:rPr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Mechanical </a:t>
            </a:r>
            <a:r>
              <a:rPr sz="1819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Engineering CAD</a:t>
            </a:r>
            <a:r>
              <a:rPr sz="1819" u="heavy" spc="36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819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(MECAD)</a:t>
            </a:r>
            <a:endParaRPr sz="1819" dirty="0">
              <a:latin typeface="Arial"/>
              <a:cs typeface="Arial"/>
            </a:endParaRPr>
          </a:p>
          <a:p>
            <a:pPr marL="399897" marR="237340" indent="-394123">
              <a:buChar char="•"/>
              <a:tabLst>
                <a:tab pos="399897" algn="l"/>
                <a:tab pos="400186" algn="l"/>
              </a:tabLst>
            </a:pPr>
            <a:r>
              <a:rPr lang="en-US" sz="1819" dirty="0" err="1">
                <a:latin typeface="Arial"/>
                <a:cs typeface="Arial"/>
              </a:rPr>
              <a:t>Tại</a:t>
            </a:r>
            <a:r>
              <a:rPr lang="en-US" sz="1819" dirty="0">
                <a:latin typeface="Arial"/>
                <a:cs typeface="Arial"/>
              </a:rPr>
              <a:t> </a:t>
            </a:r>
            <a:r>
              <a:rPr lang="en-US" sz="1819" dirty="0" err="1">
                <a:latin typeface="Arial"/>
                <a:cs typeface="Arial"/>
              </a:rPr>
              <a:t>kỳ</a:t>
            </a:r>
            <a:r>
              <a:rPr lang="en-US" sz="1819" dirty="0">
                <a:latin typeface="Arial"/>
                <a:cs typeface="Arial"/>
              </a:rPr>
              <a:t> </a:t>
            </a:r>
            <a:r>
              <a:rPr lang="en-US" sz="1819" dirty="0" err="1">
                <a:latin typeface="Arial"/>
                <a:cs typeface="Arial"/>
              </a:rPr>
              <a:t>thi</a:t>
            </a:r>
            <a:r>
              <a:rPr sz="1819" spc="-2" dirty="0">
                <a:latin typeface="Arial"/>
                <a:cs typeface="Arial"/>
              </a:rPr>
              <a:t> </a:t>
            </a:r>
            <a:r>
              <a:rPr sz="1819" dirty="0">
                <a:latin typeface="Arial"/>
                <a:cs typeface="Arial"/>
              </a:rPr>
              <a:t>12</a:t>
            </a:r>
            <a:r>
              <a:rPr sz="1807" baseline="25157" dirty="0">
                <a:latin typeface="Arial"/>
                <a:cs typeface="Arial"/>
              </a:rPr>
              <a:t>th </a:t>
            </a:r>
            <a:r>
              <a:rPr sz="1819" spc="-5" dirty="0">
                <a:latin typeface="Arial"/>
                <a:cs typeface="Arial"/>
              </a:rPr>
              <a:t>ASC, </a:t>
            </a:r>
            <a:r>
              <a:rPr lang="en-US" sz="1819" spc="-2" dirty="0" err="1">
                <a:latin typeface="Arial"/>
                <a:cs typeface="Arial"/>
              </a:rPr>
              <a:t>việc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cho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điểm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nghề</a:t>
            </a:r>
            <a:r>
              <a:rPr lang="en-US" sz="1819" spc="-2" dirty="0">
                <a:latin typeface="Arial"/>
                <a:cs typeface="Arial"/>
              </a:rPr>
              <a:t>  </a:t>
            </a:r>
            <a:r>
              <a:rPr lang="en-US" sz="1819" spc="-2" dirty="0" err="1">
                <a:latin typeface="Arial"/>
                <a:cs typeface="Arial"/>
              </a:rPr>
              <a:t>này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không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thể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hoàn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thành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cho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đến</a:t>
            </a:r>
            <a:r>
              <a:rPr lang="en-US" sz="1819" spc="-2" dirty="0">
                <a:latin typeface="Arial"/>
                <a:cs typeface="Arial"/>
              </a:rPr>
              <a:t> C+1</a:t>
            </a:r>
            <a:endParaRPr sz="1819" dirty="0">
              <a:latin typeface="Arial"/>
              <a:cs typeface="Arial"/>
            </a:endParaRPr>
          </a:p>
          <a:p>
            <a:pPr marL="399897" marR="262748" indent="-394123">
              <a:buChar char="•"/>
              <a:tabLst>
                <a:tab pos="399897" algn="l"/>
                <a:tab pos="400186" algn="l"/>
              </a:tabLst>
            </a:pPr>
            <a:r>
              <a:rPr lang="en-US" sz="1819" spc="-5" dirty="0" err="1">
                <a:latin typeface="Arial"/>
                <a:cs typeface="Arial"/>
              </a:rPr>
              <a:t>Tại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kỳ</a:t>
            </a:r>
            <a:r>
              <a:rPr lang="en-US" sz="1819" spc="-5" dirty="0">
                <a:latin typeface="Arial"/>
                <a:cs typeface="Arial"/>
              </a:rPr>
              <a:t> thi</a:t>
            </a:r>
            <a:r>
              <a:rPr sz="1819" spc="-2" dirty="0">
                <a:latin typeface="Arial"/>
                <a:cs typeface="Arial"/>
              </a:rPr>
              <a:t>13</a:t>
            </a:r>
            <a:r>
              <a:rPr sz="1807" spc="-3" baseline="25157" dirty="0">
                <a:latin typeface="Arial"/>
                <a:cs typeface="Arial"/>
              </a:rPr>
              <a:t>th </a:t>
            </a:r>
            <a:r>
              <a:rPr sz="1819" spc="-5" dirty="0">
                <a:latin typeface="Arial"/>
                <a:cs typeface="Arial"/>
              </a:rPr>
              <a:t>ASC, Singapore </a:t>
            </a:r>
            <a:r>
              <a:rPr lang="en-US" sz="1819" spc="-5" dirty="0" err="1">
                <a:latin typeface="Arial"/>
                <a:cs typeface="Arial"/>
              </a:rPr>
              <a:t>đề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nghị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mời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chuyên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gia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làm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quản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lý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nghề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sz="1819" spc="-2" dirty="0">
                <a:latin typeface="Arial"/>
                <a:cs typeface="Arial"/>
              </a:rPr>
              <a:t>Skills Competition  </a:t>
            </a:r>
            <a:r>
              <a:rPr sz="1819" spc="-5" dirty="0">
                <a:latin typeface="Arial"/>
                <a:cs typeface="Arial"/>
              </a:rPr>
              <a:t>Manager </a:t>
            </a:r>
            <a:r>
              <a:rPr sz="1819" spc="-2" dirty="0">
                <a:latin typeface="Arial"/>
                <a:cs typeface="Arial"/>
              </a:rPr>
              <a:t>(SCM), </a:t>
            </a:r>
            <a:r>
              <a:rPr lang="en-US" sz="1819" spc="-2" dirty="0" err="1">
                <a:latin typeface="Arial"/>
                <a:cs typeface="Arial"/>
              </a:rPr>
              <a:t>Ông</a:t>
            </a:r>
            <a:r>
              <a:rPr sz="1819" spc="-2" dirty="0">
                <a:latin typeface="Arial"/>
                <a:cs typeface="Arial"/>
              </a:rPr>
              <a:t> Dario Pinto, </a:t>
            </a:r>
            <a:r>
              <a:rPr lang="en-US" sz="1819" spc="-2" dirty="0" err="1">
                <a:latin typeface="Arial"/>
                <a:cs typeface="Arial"/>
              </a:rPr>
              <a:t>của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sz="1819" spc="-5" dirty="0">
                <a:latin typeface="Arial"/>
                <a:cs typeface="Arial"/>
              </a:rPr>
              <a:t>WSI </a:t>
            </a:r>
            <a:r>
              <a:rPr lang="en-US" sz="1819" spc="-5" dirty="0" err="1">
                <a:latin typeface="Arial"/>
                <a:cs typeface="Arial"/>
              </a:rPr>
              <a:t>làm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cố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vấn</a:t>
            </a:r>
            <a:r>
              <a:rPr lang="en-US" sz="1819" spc="-5" dirty="0">
                <a:latin typeface="Arial"/>
                <a:cs typeface="Arial"/>
              </a:rPr>
              <a:t>. </a:t>
            </a:r>
            <a:r>
              <a:rPr lang="en-US" sz="1819" spc="-5" dirty="0" err="1">
                <a:latin typeface="Arial"/>
                <a:cs typeface="Arial"/>
              </a:rPr>
              <a:t>Ông</a:t>
            </a:r>
            <a:r>
              <a:rPr sz="1819" spc="-2" dirty="0">
                <a:latin typeface="Arial"/>
                <a:cs typeface="Arial"/>
              </a:rPr>
              <a:t> Dario </a:t>
            </a:r>
            <a:r>
              <a:rPr lang="en-US" sz="1819" spc="-2" dirty="0" err="1">
                <a:latin typeface="Arial"/>
                <a:cs typeface="Arial"/>
              </a:rPr>
              <a:t>đã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nhiều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năm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kinh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nghiệm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làm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chuyên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gia</a:t>
            </a:r>
            <a:r>
              <a:rPr lang="en-US" sz="1819" spc="-2" dirty="0">
                <a:latin typeface="Arial"/>
                <a:cs typeface="Arial"/>
              </a:rPr>
              <a:t> tr</a:t>
            </a:r>
            <a:r>
              <a:rPr lang="vi-VN" sz="1819" spc="-2" dirty="0">
                <a:latin typeface="Arial"/>
                <a:cs typeface="Arial"/>
              </a:rPr>
              <a:t>ư</a:t>
            </a:r>
            <a:r>
              <a:rPr lang="en-US" sz="1819" spc="-2" dirty="0" err="1">
                <a:latin typeface="Arial"/>
                <a:cs typeface="Arial"/>
              </a:rPr>
              <a:t>ởng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tại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kỳ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thi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tay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nghề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thế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giới</a:t>
            </a:r>
            <a:endParaRPr sz="1819" dirty="0">
              <a:latin typeface="Arial"/>
              <a:cs typeface="Arial"/>
            </a:endParaRPr>
          </a:p>
          <a:p>
            <a:pPr marL="399897" indent="-394123">
              <a:buChar char="•"/>
              <a:tabLst>
                <a:tab pos="399897" algn="l"/>
                <a:tab pos="400186" algn="l"/>
              </a:tabLst>
            </a:pPr>
            <a:r>
              <a:rPr lang="en-US" sz="1819" spc="-2" dirty="0" err="1">
                <a:latin typeface="Arial"/>
                <a:cs typeface="Arial"/>
              </a:rPr>
              <a:t>Một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lựa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chọn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khác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là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Ông</a:t>
            </a:r>
            <a:r>
              <a:rPr sz="1819" spc="-2" dirty="0">
                <a:latin typeface="Arial"/>
                <a:cs typeface="Arial"/>
              </a:rPr>
              <a:t> </a:t>
            </a:r>
            <a:r>
              <a:rPr sz="1819" spc="-5" dirty="0">
                <a:latin typeface="Arial"/>
                <a:cs typeface="Arial"/>
              </a:rPr>
              <a:t>Fabio </a:t>
            </a:r>
            <a:r>
              <a:rPr sz="1819" spc="-2" dirty="0">
                <a:latin typeface="Arial"/>
                <a:cs typeface="Arial"/>
              </a:rPr>
              <a:t>Souza (Chief Expert, </a:t>
            </a:r>
            <a:r>
              <a:rPr sz="1819" spc="-5" dirty="0">
                <a:latin typeface="Arial"/>
                <a:cs typeface="Arial"/>
              </a:rPr>
              <a:t>MECAD, WSC 2017 </a:t>
            </a:r>
            <a:r>
              <a:rPr sz="1819" spc="-2" dirty="0">
                <a:latin typeface="Arial"/>
                <a:cs typeface="Arial"/>
              </a:rPr>
              <a:t>–</a:t>
            </a:r>
            <a:r>
              <a:rPr sz="1819" spc="95" dirty="0">
                <a:latin typeface="Arial"/>
                <a:cs typeface="Arial"/>
              </a:rPr>
              <a:t> </a:t>
            </a:r>
            <a:r>
              <a:rPr sz="1819" spc="-5" dirty="0">
                <a:latin typeface="Arial"/>
                <a:cs typeface="Arial"/>
              </a:rPr>
              <a:t>2019)</a:t>
            </a:r>
            <a:endParaRPr sz="1819" dirty="0">
              <a:latin typeface="Arial"/>
              <a:cs typeface="Arial"/>
            </a:endParaRPr>
          </a:p>
          <a:p>
            <a:pPr>
              <a:spcBef>
                <a:spcPts val="11"/>
              </a:spcBef>
              <a:buFont typeface="Arial"/>
              <a:buChar char="•"/>
            </a:pPr>
            <a:endParaRPr lang="en-US" sz="1887" dirty="0">
              <a:latin typeface="Times New Roman"/>
              <a:cs typeface="Times New Roman"/>
            </a:endParaRPr>
          </a:p>
          <a:p>
            <a:pPr marL="5775"/>
            <a:r>
              <a:rPr lang="en-US" sz="1819" u="heavy" spc="-2" dirty="0" err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Nghề</a:t>
            </a:r>
            <a:r>
              <a:rPr lang="en-US"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lang="en-US" sz="1819" u="heavy" spc="-2" dirty="0" err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điện</a:t>
            </a:r>
            <a:r>
              <a:rPr lang="en-US"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lang="en-US" sz="1819" u="heavy" spc="-2" dirty="0" err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tử</a:t>
            </a:r>
            <a:r>
              <a:rPr lang="en-US"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(</a:t>
            </a:r>
            <a:r>
              <a:rPr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Electronics</a:t>
            </a:r>
            <a:r>
              <a:rPr lang="en-US" sz="1819" u="heavy" spc="-2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)</a:t>
            </a:r>
            <a:endParaRPr sz="1819" dirty="0">
              <a:latin typeface="Arial"/>
              <a:cs typeface="Arial"/>
            </a:endParaRPr>
          </a:p>
          <a:p>
            <a:pPr marL="377665" marR="2310" indent="-371890">
              <a:buChar char="•"/>
              <a:tabLst>
                <a:tab pos="377665" algn="l"/>
                <a:tab pos="377953" algn="l"/>
              </a:tabLst>
            </a:pPr>
            <a:r>
              <a:rPr lang="en-US" sz="1819" dirty="0" err="1">
                <a:latin typeface="Arial"/>
                <a:cs typeface="Arial"/>
              </a:rPr>
              <a:t>Tại</a:t>
            </a:r>
            <a:r>
              <a:rPr lang="en-US" sz="1819" dirty="0">
                <a:latin typeface="Arial"/>
                <a:cs typeface="Arial"/>
              </a:rPr>
              <a:t> </a:t>
            </a:r>
            <a:r>
              <a:rPr lang="en-US" sz="1819" dirty="0" err="1">
                <a:latin typeface="Arial"/>
                <a:cs typeface="Arial"/>
              </a:rPr>
              <a:t>kỳ</a:t>
            </a:r>
            <a:r>
              <a:rPr lang="en-US" sz="1819" dirty="0">
                <a:latin typeface="Arial"/>
                <a:cs typeface="Arial"/>
              </a:rPr>
              <a:t> </a:t>
            </a:r>
            <a:r>
              <a:rPr lang="en-US" sz="1819" dirty="0" err="1">
                <a:latin typeface="Arial"/>
                <a:cs typeface="Arial"/>
              </a:rPr>
              <a:t>thi</a:t>
            </a:r>
            <a:r>
              <a:rPr lang="en-US" sz="1819" dirty="0">
                <a:latin typeface="Arial"/>
                <a:cs typeface="Arial"/>
              </a:rPr>
              <a:t> </a:t>
            </a:r>
            <a:r>
              <a:rPr sz="1819" dirty="0">
                <a:latin typeface="Arial"/>
                <a:cs typeface="Arial"/>
              </a:rPr>
              <a:t>12</a:t>
            </a:r>
            <a:r>
              <a:rPr sz="1807" baseline="25157" dirty="0">
                <a:latin typeface="Arial"/>
                <a:cs typeface="Arial"/>
              </a:rPr>
              <a:t>th </a:t>
            </a:r>
            <a:r>
              <a:rPr sz="1819" spc="-5" dirty="0">
                <a:latin typeface="Arial"/>
                <a:cs typeface="Arial"/>
              </a:rPr>
              <a:t>ASC, </a:t>
            </a:r>
            <a:r>
              <a:rPr lang="en-US" sz="1819" spc="-5" dirty="0" err="1">
                <a:latin typeface="Arial"/>
                <a:cs typeface="Arial"/>
              </a:rPr>
              <a:t>thí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sinh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không</a:t>
            </a:r>
            <a:r>
              <a:rPr lang="en-US" sz="1819" spc="-5" dirty="0">
                <a:latin typeface="Arial"/>
                <a:cs typeface="Arial"/>
              </a:rPr>
              <a:t> đ</a:t>
            </a:r>
            <a:r>
              <a:rPr lang="vi-VN" sz="1819" spc="-5" dirty="0">
                <a:latin typeface="Arial"/>
                <a:cs typeface="Arial"/>
              </a:rPr>
              <a:t>ư</a:t>
            </a:r>
            <a:r>
              <a:rPr lang="en-US" sz="1819" spc="-5" dirty="0" err="1">
                <a:latin typeface="Arial"/>
                <a:cs typeface="Arial"/>
              </a:rPr>
              <a:t>ợc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làm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bài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cùng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một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đề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thi</a:t>
            </a:r>
            <a:r>
              <a:rPr lang="en-US" sz="1819" spc="-5" dirty="0">
                <a:latin typeface="Arial"/>
                <a:cs typeface="Arial"/>
              </a:rPr>
              <a:t>. Hai </a:t>
            </a:r>
            <a:r>
              <a:rPr lang="en-US" sz="1819" spc="-5" dirty="0" err="1">
                <a:latin typeface="Arial"/>
                <a:cs typeface="Arial"/>
              </a:rPr>
              <a:t>trong</a:t>
            </a:r>
            <a:r>
              <a:rPr lang="en-US" sz="1819" spc="-5" dirty="0">
                <a:latin typeface="Arial"/>
                <a:cs typeface="Arial"/>
              </a:rPr>
              <a:t> 4 </a:t>
            </a:r>
            <a:r>
              <a:rPr lang="en-US" sz="1819" spc="-5" dirty="0" err="1">
                <a:latin typeface="Arial"/>
                <a:cs typeface="Arial"/>
              </a:rPr>
              <a:t>đề</a:t>
            </a:r>
            <a:r>
              <a:rPr lang="en-US" sz="1819" spc="-5" dirty="0">
                <a:latin typeface="Arial"/>
                <a:cs typeface="Arial"/>
              </a:rPr>
              <a:t> đ</a:t>
            </a:r>
            <a:r>
              <a:rPr lang="vi-VN" sz="1819" spc="-5" dirty="0">
                <a:latin typeface="Arial"/>
                <a:cs typeface="Arial"/>
              </a:rPr>
              <a:t>ư</a:t>
            </a:r>
            <a:r>
              <a:rPr lang="en-US" sz="1819" spc="-5" dirty="0" err="1">
                <a:latin typeface="Arial"/>
                <a:cs typeface="Arial"/>
              </a:rPr>
              <a:t>ợc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thiết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kế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độc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lập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từ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chuyên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gia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Nhật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Bản</a:t>
            </a:r>
            <a:r>
              <a:rPr lang="en-US" sz="1819" spc="-5" dirty="0">
                <a:latin typeface="Arial"/>
                <a:cs typeface="Arial"/>
              </a:rPr>
              <a:t>. Hai </a:t>
            </a:r>
            <a:r>
              <a:rPr lang="en-US" sz="1819" spc="-5" dirty="0" err="1">
                <a:latin typeface="Arial"/>
                <a:cs typeface="Arial"/>
              </a:rPr>
              <a:t>đề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còn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lại</a:t>
            </a:r>
            <a:r>
              <a:rPr lang="en-US" sz="1819" spc="-5" dirty="0">
                <a:latin typeface="Arial"/>
                <a:cs typeface="Arial"/>
              </a:rPr>
              <a:t> đ</a:t>
            </a:r>
            <a:r>
              <a:rPr lang="vi-VN" sz="1819" spc="-5" dirty="0">
                <a:latin typeface="Arial"/>
                <a:cs typeface="Arial"/>
              </a:rPr>
              <a:t>ư</a:t>
            </a:r>
            <a:r>
              <a:rPr lang="en-US" sz="1819" spc="-5" dirty="0" err="1">
                <a:latin typeface="Arial"/>
                <a:cs typeface="Arial"/>
              </a:rPr>
              <a:t>ợc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rút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thăm</a:t>
            </a:r>
            <a:r>
              <a:rPr sz="1819" spc="-2" dirty="0">
                <a:latin typeface="Arial"/>
                <a:cs typeface="Arial"/>
              </a:rPr>
              <a:t>.</a:t>
            </a:r>
            <a:endParaRPr sz="1819" dirty="0">
              <a:latin typeface="Arial"/>
              <a:cs typeface="Arial"/>
            </a:endParaRPr>
          </a:p>
          <a:p>
            <a:pPr marL="377953" marR="106254" indent="-372179">
              <a:buChar char="•"/>
              <a:tabLst>
                <a:tab pos="377665" algn="l"/>
                <a:tab pos="377953" algn="l"/>
              </a:tabLst>
            </a:pPr>
            <a:r>
              <a:rPr lang="en-US" sz="1819" spc="-5" dirty="0" err="1">
                <a:latin typeface="Arial"/>
                <a:cs typeface="Arial"/>
              </a:rPr>
              <a:t>Tại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kỳ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thi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sz="1819" spc="-2" dirty="0">
                <a:latin typeface="Arial"/>
                <a:cs typeface="Arial"/>
              </a:rPr>
              <a:t>13</a:t>
            </a:r>
            <a:r>
              <a:rPr sz="1807" spc="-3" baseline="25157" dirty="0">
                <a:latin typeface="Arial"/>
                <a:cs typeface="Arial"/>
              </a:rPr>
              <a:t>th </a:t>
            </a:r>
            <a:r>
              <a:rPr sz="1819" spc="-5" dirty="0">
                <a:latin typeface="Arial"/>
                <a:cs typeface="Arial"/>
              </a:rPr>
              <a:t>ASC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này</a:t>
            </a:r>
            <a:r>
              <a:rPr sz="1819" spc="-5" dirty="0">
                <a:latin typeface="Arial"/>
                <a:cs typeface="Arial"/>
              </a:rPr>
              <a:t>, Singapore </a:t>
            </a:r>
            <a:r>
              <a:rPr lang="en-US" sz="1819" spc="-5" dirty="0" err="1">
                <a:latin typeface="Arial"/>
                <a:cs typeface="Arial"/>
              </a:rPr>
              <a:t>đề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nghị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mời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chuyên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gia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quản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lý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nghề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của</a:t>
            </a:r>
            <a:r>
              <a:rPr lang="en-US" sz="1819" spc="-5" dirty="0">
                <a:latin typeface="Arial"/>
                <a:cs typeface="Arial"/>
              </a:rPr>
              <a:t> WSI </a:t>
            </a:r>
            <a:r>
              <a:rPr lang="en-US" sz="1819" spc="-2" dirty="0" err="1">
                <a:latin typeface="Arial"/>
                <a:cs typeface="Arial"/>
              </a:rPr>
              <a:t>ông</a:t>
            </a:r>
            <a:r>
              <a:rPr sz="1819" spc="-2" dirty="0">
                <a:latin typeface="Arial"/>
                <a:cs typeface="Arial"/>
              </a:rPr>
              <a:t> </a:t>
            </a:r>
            <a:r>
              <a:rPr sz="1819" spc="-5" dirty="0">
                <a:latin typeface="Arial"/>
                <a:cs typeface="Arial"/>
              </a:rPr>
              <a:t>Rudy </a:t>
            </a:r>
            <a:r>
              <a:rPr sz="1819" spc="-2" dirty="0">
                <a:latin typeface="Arial"/>
                <a:cs typeface="Arial"/>
              </a:rPr>
              <a:t>Hofer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làm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cố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vấn</a:t>
            </a:r>
            <a:r>
              <a:rPr lang="en-US" sz="1819" spc="-2" dirty="0">
                <a:latin typeface="Arial"/>
                <a:cs typeface="Arial"/>
              </a:rPr>
              <a:t>. </a:t>
            </a:r>
            <a:r>
              <a:rPr lang="en-US" sz="1819" spc="-2" dirty="0" err="1">
                <a:latin typeface="Arial"/>
                <a:cs typeface="Arial"/>
              </a:rPr>
              <a:t>Ông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sz="1819" spc="-5" dirty="0">
                <a:latin typeface="Arial"/>
                <a:cs typeface="Arial"/>
              </a:rPr>
              <a:t>Rudy </a:t>
            </a:r>
            <a:r>
              <a:rPr lang="en-US" sz="1819" spc="-5" dirty="0" err="1">
                <a:latin typeface="Arial"/>
                <a:cs typeface="Arial"/>
              </a:rPr>
              <a:t>có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nhiều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năm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kinh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nghiệm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làm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chuyên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gia</a:t>
            </a:r>
            <a:r>
              <a:rPr lang="en-US" sz="1819" spc="-5" dirty="0">
                <a:latin typeface="Arial"/>
                <a:cs typeface="Arial"/>
              </a:rPr>
              <a:t> ở </a:t>
            </a:r>
            <a:r>
              <a:rPr lang="en-US" sz="1819" spc="-5" dirty="0" err="1">
                <a:latin typeface="Arial"/>
                <a:cs typeface="Arial"/>
              </a:rPr>
              <a:t>nghề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này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và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làm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chuyên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gia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phó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năm</a:t>
            </a:r>
            <a:r>
              <a:rPr sz="1819" spc="-2" dirty="0">
                <a:latin typeface="Arial"/>
                <a:cs typeface="Arial"/>
              </a:rPr>
              <a:t> </a:t>
            </a:r>
            <a:r>
              <a:rPr sz="1819" spc="-5" dirty="0">
                <a:latin typeface="Arial"/>
                <a:cs typeface="Arial"/>
              </a:rPr>
              <a:t>2017 </a:t>
            </a:r>
            <a:r>
              <a:rPr lang="en-US" sz="1819" spc="-5" dirty="0" err="1">
                <a:latin typeface="Arial"/>
                <a:cs typeface="Arial"/>
              </a:rPr>
              <a:t>và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làm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Quản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lý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nghề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lang="en-US" sz="1819" spc="-5" dirty="0" err="1">
                <a:latin typeface="Arial"/>
                <a:cs typeface="Arial"/>
              </a:rPr>
              <a:t>năm</a:t>
            </a:r>
            <a:r>
              <a:rPr lang="en-US" sz="1819" spc="-5" dirty="0">
                <a:latin typeface="Arial"/>
                <a:cs typeface="Arial"/>
              </a:rPr>
              <a:t> </a:t>
            </a:r>
            <a:r>
              <a:rPr sz="1819" spc="-5" dirty="0">
                <a:latin typeface="Arial"/>
                <a:cs typeface="Arial"/>
              </a:rPr>
              <a:t>2019</a:t>
            </a:r>
            <a:endParaRPr sz="1819" dirty="0">
              <a:latin typeface="Arial"/>
              <a:cs typeface="Arial"/>
            </a:endParaRPr>
          </a:p>
          <a:p>
            <a:pPr marL="377665" indent="-371890">
              <a:buChar char="•"/>
              <a:tabLst>
                <a:tab pos="377665" algn="l"/>
                <a:tab pos="377953" algn="l"/>
              </a:tabLst>
            </a:pPr>
            <a:r>
              <a:rPr lang="en-US" sz="1819" spc="-2" dirty="0" err="1">
                <a:latin typeface="Arial"/>
                <a:cs typeface="Arial"/>
              </a:rPr>
              <a:t>Lựa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chọn</a:t>
            </a:r>
            <a:r>
              <a:rPr lang="en-US" sz="1819" spc="-2" dirty="0">
                <a:latin typeface="Arial"/>
                <a:cs typeface="Arial"/>
              </a:rPr>
              <a:t> </a:t>
            </a:r>
            <a:r>
              <a:rPr lang="en-US" sz="1819" spc="-2" dirty="0" err="1">
                <a:latin typeface="Arial"/>
                <a:cs typeface="Arial"/>
              </a:rPr>
              <a:t>khác</a:t>
            </a:r>
            <a:r>
              <a:rPr sz="1819" spc="-2" dirty="0">
                <a:latin typeface="Arial"/>
                <a:cs typeface="Arial"/>
              </a:rPr>
              <a:t>: </a:t>
            </a:r>
            <a:r>
              <a:rPr lang="en-US" sz="1819" spc="-2" dirty="0" err="1">
                <a:latin typeface="Arial"/>
                <a:cs typeface="Arial"/>
              </a:rPr>
              <a:t>Ông</a:t>
            </a:r>
            <a:r>
              <a:rPr sz="1819" spc="-2" dirty="0">
                <a:latin typeface="Arial"/>
                <a:cs typeface="Arial"/>
              </a:rPr>
              <a:t> Jari Koskinen (Chief Expert, Electronics, </a:t>
            </a:r>
            <a:r>
              <a:rPr sz="1819" spc="-5" dirty="0">
                <a:latin typeface="Arial"/>
                <a:cs typeface="Arial"/>
              </a:rPr>
              <a:t>WSC 2017 </a:t>
            </a:r>
            <a:r>
              <a:rPr sz="1819" spc="-2" dirty="0">
                <a:latin typeface="Arial"/>
                <a:cs typeface="Arial"/>
              </a:rPr>
              <a:t>–</a:t>
            </a:r>
            <a:r>
              <a:rPr sz="1819" spc="89" dirty="0">
                <a:latin typeface="Arial"/>
                <a:cs typeface="Arial"/>
              </a:rPr>
              <a:t> </a:t>
            </a:r>
            <a:r>
              <a:rPr sz="1819" spc="-5" dirty="0">
                <a:latin typeface="Arial"/>
                <a:cs typeface="Arial"/>
              </a:rPr>
              <a:t>2019)</a:t>
            </a:r>
            <a:endParaRPr sz="1819" dirty="0">
              <a:latin typeface="Arial"/>
              <a:cs typeface="Arial"/>
            </a:endParaRPr>
          </a:p>
        </p:txBody>
      </p:sp>
      <p:sp>
        <p:nvSpPr>
          <p:cNvPr id="139" name="Rectangle 2">
            <a:extLst>
              <a:ext uri="{FF2B5EF4-FFF2-40B4-BE49-F238E27FC236}">
                <a16:creationId xmlns:a16="http://schemas.microsoft.com/office/drawing/2014/main" id="{FA3A1E5E-D508-4108-B4DA-05BD589953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731838"/>
            <a:ext cx="7315200" cy="563562"/>
          </a:xfrm>
        </p:spPr>
        <p:txBody>
          <a:bodyPr/>
          <a:lstStyle/>
          <a:p>
            <a:pPr algn="ctr"/>
            <a:r>
              <a:rPr lang="en-US" sz="2800" dirty="0" err="1">
                <a:latin typeface="+mn-lt"/>
              </a:rPr>
              <a:t>Một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số</a:t>
            </a:r>
            <a:r>
              <a:rPr lang="en-US" sz="2800" dirty="0">
                <a:latin typeface="+mn-lt"/>
              </a:rPr>
              <a:t> l</a:t>
            </a:r>
            <a:r>
              <a:rPr lang="vi-VN" sz="2800" dirty="0">
                <a:latin typeface="+mn-lt"/>
              </a:rPr>
              <a:t>ư</a:t>
            </a:r>
            <a:r>
              <a:rPr lang="en-US" sz="2800" dirty="0">
                <a:latin typeface="+mn-lt"/>
              </a:rPr>
              <a:t>u ý </a:t>
            </a:r>
            <a:r>
              <a:rPr lang="en-US" sz="2800" dirty="0" err="1">
                <a:latin typeface="+mn-lt"/>
              </a:rPr>
              <a:t>tại</a:t>
            </a:r>
            <a:r>
              <a:rPr lang="en-US" sz="2800" dirty="0">
                <a:latin typeface="+mn-lt"/>
              </a:rPr>
              <a:t> ASC 13 - 2020</a:t>
            </a:r>
          </a:p>
        </p:txBody>
      </p:sp>
    </p:spTree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304800" y="2743200"/>
            <a:ext cx="8610600" cy="1301750"/>
            <a:chOff x="912" y="1008"/>
            <a:chExt cx="3984" cy="912"/>
          </a:xfrm>
        </p:grpSpPr>
        <p:sp>
          <p:nvSpPr>
            <p:cNvPr id="6" name="AutoShape 4"/>
            <p:cNvSpPr>
              <a:spLocks noChangeArrowheads="1"/>
            </p:cNvSpPr>
            <p:nvPr/>
          </p:nvSpPr>
          <p:spPr bwMode="gray">
            <a:xfrm>
              <a:off x="912" y="1008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36471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999" y="1092"/>
              <a:ext cx="477" cy="746"/>
              <a:chOff x="999" y="1092"/>
              <a:chExt cx="477" cy="746"/>
            </a:xfrm>
          </p:grpSpPr>
          <p:sp>
            <p:nvSpPr>
              <p:cNvPr id="9" name="AutoShape 6"/>
              <p:cNvSpPr>
                <a:spLocks noChangeArrowheads="1"/>
              </p:cNvSpPr>
              <p:nvPr/>
            </p:nvSpPr>
            <p:spPr bwMode="gray">
              <a:xfrm>
                <a:off x="999" y="1092"/>
                <a:ext cx="477" cy="746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69804"/>
                      <a:invGamma/>
                    </a:schemeClr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" name="Freeform 7"/>
              <p:cNvSpPr>
                <a:spLocks/>
              </p:cNvSpPr>
              <p:nvPr/>
            </p:nvSpPr>
            <p:spPr bwMode="gray">
              <a:xfrm>
                <a:off x="1047" y="1140"/>
                <a:ext cx="383" cy="373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54510"/>
                      <a:invGamma/>
                    </a:schemeClr>
                  </a:gs>
                  <a:gs pos="5000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54510"/>
                      <a:invGamma/>
                    </a:schemeClr>
                  </a:gs>
                </a:gsLst>
                <a:lin ang="27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" name="Text Box 8"/>
              <p:cNvSpPr txBox="1">
                <a:spLocks noChangeArrowheads="1"/>
              </p:cNvSpPr>
              <p:nvPr/>
            </p:nvSpPr>
            <p:spPr bwMode="gray">
              <a:xfrm>
                <a:off x="1083" y="1295"/>
                <a:ext cx="287" cy="36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80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1</a:t>
                </a:r>
              </a:p>
            </p:txBody>
          </p:sp>
        </p:grpSp>
        <p:sp>
          <p:nvSpPr>
            <p:cNvPr id="8" name="Text Box 9"/>
            <p:cNvSpPr txBox="1">
              <a:spLocks noChangeArrowheads="1"/>
            </p:cNvSpPr>
            <p:nvPr/>
          </p:nvSpPr>
          <p:spPr bwMode="gray">
            <a:xfrm>
              <a:off x="1547" y="1328"/>
              <a:ext cx="3253" cy="1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spcBef>
                  <a:spcPts val="200"/>
                </a:spcBef>
                <a:spcAft>
                  <a:spcPts val="200"/>
                </a:spcAft>
              </a:pPr>
              <a:r>
                <a:rPr lang="en-US" sz="2000" b="1" dirty="0" err="1">
                  <a:latin typeface="Times New Roman"/>
                  <a:ea typeface="Arial"/>
                  <a:cs typeface="Times New Roman"/>
                </a:rPr>
                <a:t>Điều</a:t>
              </a:r>
              <a:r>
                <a:rPr lang="en-US" sz="2000" b="1" dirty="0">
                  <a:latin typeface="Times New Roman"/>
                  <a:ea typeface="Arial"/>
                  <a:cs typeface="Times New Roman"/>
                </a:rPr>
                <a:t> </a:t>
              </a:r>
              <a:r>
                <a:rPr lang="en-US" sz="2000" b="1" dirty="0" err="1">
                  <a:latin typeface="Times New Roman"/>
                  <a:ea typeface="Arial"/>
                  <a:cs typeface="Times New Roman"/>
                </a:rPr>
                <a:t>khiển</a:t>
              </a:r>
              <a:r>
                <a:rPr lang="en-US" sz="2000" b="1" dirty="0">
                  <a:latin typeface="Times New Roman"/>
                  <a:ea typeface="Arial"/>
                  <a:cs typeface="Times New Roman"/>
                </a:rPr>
                <a:t> </a:t>
              </a:r>
              <a:r>
                <a:rPr lang="en-US" sz="2000" b="1" dirty="0" err="1">
                  <a:latin typeface="Times New Roman"/>
                  <a:ea typeface="Arial"/>
                  <a:cs typeface="Times New Roman"/>
                </a:rPr>
                <a:t>công</a:t>
              </a:r>
              <a:r>
                <a:rPr lang="en-US" sz="2000" b="1" dirty="0">
                  <a:latin typeface="Times New Roman"/>
                  <a:ea typeface="Arial"/>
                  <a:cs typeface="Times New Roman"/>
                </a:rPr>
                <a:t> </a:t>
              </a:r>
              <a:r>
                <a:rPr lang="en-US" sz="2000" b="1" dirty="0" err="1">
                  <a:latin typeface="Times New Roman"/>
                  <a:ea typeface="Arial"/>
                  <a:cs typeface="Times New Roman"/>
                </a:rPr>
                <a:t>nghiệp</a:t>
              </a:r>
              <a:r>
                <a:rPr lang="en-US" sz="2000" b="1" dirty="0">
                  <a:latin typeface="Times New Roman"/>
                  <a:ea typeface="Arial"/>
                  <a:cs typeface="Times New Roman"/>
                </a:rPr>
                <a:t> (Industrial Control) </a:t>
              </a:r>
              <a:endParaRPr lang="en-US" sz="2000" b="1" dirty="0">
                <a:latin typeface=".VnTime"/>
                <a:ea typeface="Times New Roman"/>
                <a:cs typeface="Times New Roman"/>
              </a:endParaRPr>
            </a:p>
          </p:txBody>
        </p:sp>
      </p:grpSp>
      <p:grpSp>
        <p:nvGrpSpPr>
          <p:cNvPr id="12" name="Group 10"/>
          <p:cNvGrpSpPr>
            <a:grpSpLocks/>
          </p:cNvGrpSpPr>
          <p:nvPr/>
        </p:nvGrpSpPr>
        <p:grpSpPr bwMode="auto">
          <a:xfrm>
            <a:off x="304800" y="4641850"/>
            <a:ext cx="8610600" cy="1301750"/>
            <a:chOff x="912" y="2016"/>
            <a:chExt cx="3984" cy="912"/>
          </a:xfrm>
        </p:grpSpPr>
        <p:sp>
          <p:nvSpPr>
            <p:cNvPr id="13" name="AutoShape 11"/>
            <p:cNvSpPr>
              <a:spLocks noChangeArrowheads="1"/>
            </p:cNvSpPr>
            <p:nvPr/>
          </p:nvSpPr>
          <p:spPr bwMode="gray">
            <a:xfrm>
              <a:off x="912" y="2016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39216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4" name="Group 12"/>
            <p:cNvGrpSpPr>
              <a:grpSpLocks/>
            </p:cNvGrpSpPr>
            <p:nvPr/>
          </p:nvGrpSpPr>
          <p:grpSpPr bwMode="auto">
            <a:xfrm>
              <a:off x="999" y="2100"/>
              <a:ext cx="477" cy="746"/>
              <a:chOff x="999" y="2100"/>
              <a:chExt cx="477" cy="746"/>
            </a:xfrm>
          </p:grpSpPr>
          <p:sp>
            <p:nvSpPr>
              <p:cNvPr id="16" name="AutoShape 13"/>
              <p:cNvSpPr>
                <a:spLocks noChangeArrowheads="1"/>
              </p:cNvSpPr>
              <p:nvPr/>
            </p:nvSpPr>
            <p:spPr bwMode="gray">
              <a:xfrm>
                <a:off x="999" y="2100"/>
                <a:ext cx="477" cy="746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hlink">
                      <a:gamma/>
                      <a:tint val="72549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" name="Freeform 14"/>
              <p:cNvSpPr>
                <a:spLocks/>
              </p:cNvSpPr>
              <p:nvPr/>
            </p:nvSpPr>
            <p:spPr bwMode="gray">
              <a:xfrm>
                <a:off x="1047" y="2148"/>
                <a:ext cx="383" cy="373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42353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27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Text Box 15"/>
              <p:cNvSpPr txBox="1">
                <a:spLocks noChangeArrowheads="1"/>
              </p:cNvSpPr>
              <p:nvPr/>
            </p:nvSpPr>
            <p:spPr bwMode="gray">
              <a:xfrm>
                <a:off x="1157" y="2304"/>
                <a:ext cx="178" cy="36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80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2</a:t>
                </a:r>
              </a:p>
            </p:txBody>
          </p:sp>
        </p:grpSp>
        <p:sp>
          <p:nvSpPr>
            <p:cNvPr id="15" name="Text Box 16"/>
            <p:cNvSpPr txBox="1">
              <a:spLocks noChangeArrowheads="1"/>
            </p:cNvSpPr>
            <p:nvPr/>
          </p:nvSpPr>
          <p:spPr bwMode="gray">
            <a:xfrm>
              <a:off x="1476" y="2065"/>
              <a:ext cx="3324" cy="2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endParaRPr lang="en-US" sz="20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31838"/>
            <a:ext cx="7239000" cy="563562"/>
          </a:xfrm>
        </p:spPr>
        <p:txBody>
          <a:bodyPr/>
          <a:lstStyle/>
          <a:p>
            <a:pPr algn="ctr"/>
            <a:r>
              <a:rPr lang="en-US" sz="2800" dirty="0" err="1">
                <a:latin typeface="+mn-lt"/>
              </a:rPr>
              <a:t>Một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số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điểm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mới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tại</a:t>
            </a:r>
            <a:r>
              <a:rPr lang="en-US" sz="2800" dirty="0">
                <a:latin typeface="+mn-lt"/>
              </a:rPr>
              <a:t> ASC 13 - 2020</a:t>
            </a:r>
          </a:p>
        </p:txBody>
      </p:sp>
      <p:sp>
        <p:nvSpPr>
          <p:cNvPr id="27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2000" y="1676400"/>
            <a:ext cx="7696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hai</a:t>
            </a:r>
            <a:r>
              <a:rPr lang="en-US" sz="2400" b="1" dirty="0"/>
              <a:t> </a:t>
            </a:r>
            <a:r>
              <a:rPr lang="en-US" sz="2400" b="1" dirty="0" err="1"/>
              <a:t>nghề</a:t>
            </a:r>
            <a:r>
              <a:rPr lang="en-US" sz="2400" b="1" dirty="0"/>
              <a:t> </a:t>
            </a:r>
            <a:r>
              <a:rPr lang="en-US" sz="2400" b="1" dirty="0" err="1"/>
              <a:t>mới</a:t>
            </a:r>
            <a:r>
              <a:rPr lang="en-US" sz="2400" b="1" dirty="0"/>
              <a:t> </a:t>
            </a:r>
            <a:r>
              <a:rPr lang="en-US" sz="2400" b="1" dirty="0" err="1"/>
              <a:t>được</a:t>
            </a:r>
            <a:r>
              <a:rPr lang="en-US" sz="2400" b="1" dirty="0"/>
              <a:t> </a:t>
            </a:r>
            <a:r>
              <a:rPr lang="en-US" sz="2400" b="1" dirty="0" err="1"/>
              <a:t>tổ</a:t>
            </a:r>
            <a:r>
              <a:rPr lang="en-US" sz="2400" b="1" dirty="0"/>
              <a:t> </a:t>
            </a:r>
            <a:r>
              <a:rPr lang="en-US" sz="2400" b="1" dirty="0" err="1"/>
              <a:t>chức</a:t>
            </a:r>
            <a:r>
              <a:rPr lang="en-US" sz="2400" b="1" dirty="0"/>
              <a:t> </a:t>
            </a:r>
            <a:r>
              <a:rPr lang="en-US" sz="2400" b="1" dirty="0" err="1"/>
              <a:t>thi</a:t>
            </a:r>
            <a:r>
              <a:rPr lang="en-US" sz="2400" b="1" dirty="0"/>
              <a:t> </a:t>
            </a:r>
            <a:r>
              <a:rPr lang="en-US" sz="2400" b="1" dirty="0" err="1"/>
              <a:t>trình</a:t>
            </a:r>
            <a:r>
              <a:rPr lang="en-US" sz="2400" b="1" dirty="0"/>
              <a:t> </a:t>
            </a:r>
            <a:r>
              <a:rPr lang="en-US" sz="2400" b="1" dirty="0" err="1"/>
              <a:t>diễn</a:t>
            </a:r>
            <a:r>
              <a:rPr lang="en-US" sz="2400" b="1" dirty="0"/>
              <a:t> </a:t>
            </a:r>
            <a:r>
              <a:rPr lang="en-US" sz="2400" b="1" dirty="0" err="1"/>
              <a:t>làm</a:t>
            </a:r>
            <a:r>
              <a:rPr lang="en-US" sz="2400" b="1" dirty="0"/>
              <a:t> </a:t>
            </a:r>
            <a:r>
              <a:rPr lang="en-US" sz="2400" b="1" dirty="0" err="1"/>
              <a:t>cơ</a:t>
            </a:r>
            <a:r>
              <a:rPr lang="en-US" sz="2400" b="1" dirty="0"/>
              <a:t> </a:t>
            </a:r>
            <a:r>
              <a:rPr lang="en-US" sz="2400" b="1" dirty="0" err="1"/>
              <a:t>sở</a:t>
            </a:r>
            <a:r>
              <a:rPr lang="en-US" sz="2400" b="1" dirty="0"/>
              <a:t> </a:t>
            </a:r>
            <a:r>
              <a:rPr lang="en-US" sz="2400" b="1" dirty="0" err="1"/>
              <a:t>cho</a:t>
            </a:r>
            <a:r>
              <a:rPr lang="en-US" sz="2400" b="1" dirty="0"/>
              <a:t> </a:t>
            </a:r>
            <a:r>
              <a:rPr lang="en-US" sz="2400" b="1" dirty="0" err="1"/>
              <a:t>tổ</a:t>
            </a:r>
            <a:r>
              <a:rPr lang="en-US" sz="2400" b="1" dirty="0"/>
              <a:t> </a:t>
            </a:r>
            <a:r>
              <a:rPr lang="en-US" sz="2400" b="1" dirty="0" err="1"/>
              <a:t>chức</a:t>
            </a:r>
            <a:r>
              <a:rPr lang="en-US" sz="2400" b="1" dirty="0"/>
              <a:t> </a:t>
            </a:r>
            <a:r>
              <a:rPr lang="en-US" sz="2400" b="1" dirty="0" err="1"/>
              <a:t>thi</a:t>
            </a:r>
            <a:r>
              <a:rPr lang="en-US" sz="2400" b="1" dirty="0"/>
              <a:t> </a:t>
            </a:r>
            <a:r>
              <a:rPr lang="en-US" sz="2400" b="1" dirty="0" err="1"/>
              <a:t>chính</a:t>
            </a:r>
            <a:r>
              <a:rPr lang="en-US" sz="2400" b="1" dirty="0"/>
              <a:t> </a:t>
            </a:r>
            <a:r>
              <a:rPr lang="en-US" sz="2400" b="1" dirty="0" err="1"/>
              <a:t>thức</a:t>
            </a:r>
            <a:r>
              <a:rPr lang="en-US" sz="2400" b="1" dirty="0"/>
              <a:t> </a:t>
            </a:r>
            <a:r>
              <a:rPr lang="en-US" sz="2400" b="1" dirty="0" err="1"/>
              <a:t>ở</a:t>
            </a:r>
            <a:r>
              <a:rPr lang="en-US" sz="2400" b="1" dirty="0"/>
              <a:t> </a:t>
            </a:r>
            <a:r>
              <a:rPr lang="en-US" sz="2400" b="1" dirty="0" err="1"/>
              <a:t>các</a:t>
            </a:r>
            <a:r>
              <a:rPr lang="en-US" sz="2400" b="1" dirty="0"/>
              <a:t> </a:t>
            </a:r>
            <a:r>
              <a:rPr lang="en-US" sz="2400" b="1" dirty="0" err="1"/>
              <a:t>kỳ</a:t>
            </a:r>
            <a:r>
              <a:rPr lang="en-US" sz="2400" b="1" dirty="0"/>
              <a:t> </a:t>
            </a:r>
            <a:r>
              <a:rPr lang="en-US" sz="2400" b="1" dirty="0" err="1"/>
              <a:t>thi</a:t>
            </a:r>
            <a:r>
              <a:rPr lang="en-US" sz="2400" b="1" dirty="0"/>
              <a:t> </a:t>
            </a:r>
            <a:r>
              <a:rPr lang="en-US" sz="2400" b="1" dirty="0" err="1"/>
              <a:t>sau</a:t>
            </a:r>
            <a:r>
              <a:rPr lang="en-US" sz="2400" b="1" dirty="0"/>
              <a:t>: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828800" y="49530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err="1">
                <a:latin typeface="Times New Roman"/>
                <a:ea typeface="Arial"/>
                <a:cs typeface="Times New Roman"/>
              </a:rPr>
              <a:t>Hệ</a:t>
            </a:r>
            <a:r>
              <a:rPr lang="en-US" b="1" dirty="0">
                <a:latin typeface="Times New Roman"/>
                <a:ea typeface="Arial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Arial"/>
                <a:cs typeface="Times New Roman"/>
              </a:rPr>
              <a:t>thống</a:t>
            </a:r>
            <a:r>
              <a:rPr lang="en-US" b="1" dirty="0">
                <a:latin typeface="Times New Roman"/>
                <a:ea typeface="Arial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Arial"/>
                <a:cs typeface="Times New Roman"/>
              </a:rPr>
              <a:t>chuyển</a:t>
            </a:r>
            <a:r>
              <a:rPr lang="en-US" b="1" dirty="0">
                <a:latin typeface="Times New Roman"/>
                <a:ea typeface="Arial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Arial"/>
                <a:cs typeface="Times New Roman"/>
              </a:rPr>
              <a:t>tiếp</a:t>
            </a:r>
            <a:r>
              <a:rPr lang="en-US" b="1" dirty="0">
                <a:latin typeface="Times New Roman"/>
                <a:ea typeface="Arial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Arial"/>
                <a:cs typeface="Times New Roman"/>
              </a:rPr>
              <a:t>nhanh</a:t>
            </a:r>
            <a:r>
              <a:rPr lang="en-US" b="1" dirty="0">
                <a:latin typeface="Times New Roman"/>
                <a:ea typeface="Arial"/>
                <a:cs typeface="Times New Roman"/>
              </a:rPr>
              <a:t> (Rapid Transit Systems)</a:t>
            </a:r>
            <a:endParaRPr lang="en-US" dirty="0"/>
          </a:p>
        </p:txBody>
      </p:sp>
      <p:pic>
        <p:nvPicPr>
          <p:cNvPr id="20" name="Picture 19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238635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83882" y="5912850"/>
            <a:ext cx="54286" cy="74211"/>
          </a:xfrm>
          <a:custGeom>
            <a:avLst/>
            <a:gdLst/>
            <a:ahLst/>
            <a:cxnLst/>
            <a:rect l="l" t="t" r="r" b="b"/>
            <a:pathLst>
              <a:path w="119379" h="163194">
                <a:moveTo>
                  <a:pt x="98364" y="27527"/>
                </a:moveTo>
                <a:lnTo>
                  <a:pt x="114436" y="77302"/>
                </a:lnTo>
                <a:lnTo>
                  <a:pt x="114462" y="81582"/>
                </a:lnTo>
                <a:lnTo>
                  <a:pt x="113992" y="92847"/>
                </a:lnTo>
                <a:lnTo>
                  <a:pt x="97673" y="134870"/>
                </a:lnTo>
                <a:lnTo>
                  <a:pt x="59370" y="156587"/>
                </a:lnTo>
                <a:lnTo>
                  <a:pt x="13461" y="162378"/>
                </a:lnTo>
                <a:lnTo>
                  <a:pt x="0" y="162606"/>
                </a:lnTo>
                <a:lnTo>
                  <a:pt x="53681" y="162606"/>
                </a:lnTo>
                <a:lnTo>
                  <a:pt x="94803" y="144255"/>
                </a:lnTo>
                <a:lnTo>
                  <a:pt x="117141" y="104531"/>
                </a:lnTo>
                <a:lnTo>
                  <a:pt x="119173" y="81582"/>
                </a:lnTo>
                <a:lnTo>
                  <a:pt x="119148" y="77302"/>
                </a:lnTo>
                <a:lnTo>
                  <a:pt x="111325" y="38175"/>
                </a:lnTo>
                <a:lnTo>
                  <a:pt x="98364" y="27527"/>
                </a:lnTo>
                <a:close/>
              </a:path>
              <a:path w="119379" h="163194">
                <a:moveTo>
                  <a:pt x="97180" y="26555"/>
                </a:moveTo>
                <a:lnTo>
                  <a:pt x="98364" y="27527"/>
                </a:lnTo>
                <a:lnTo>
                  <a:pt x="98206" y="27037"/>
                </a:lnTo>
                <a:lnTo>
                  <a:pt x="97180" y="26555"/>
                </a:lnTo>
                <a:close/>
              </a:path>
              <a:path w="119379" h="163194">
                <a:moveTo>
                  <a:pt x="51954" y="0"/>
                </a:moveTo>
                <a:lnTo>
                  <a:pt x="0" y="0"/>
                </a:lnTo>
                <a:lnTo>
                  <a:pt x="26593" y="1054"/>
                </a:lnTo>
                <a:lnTo>
                  <a:pt x="49706" y="4228"/>
                </a:lnTo>
                <a:lnTo>
                  <a:pt x="97180" y="26555"/>
                </a:lnTo>
                <a:lnTo>
                  <a:pt x="71194" y="5206"/>
                </a:lnTo>
                <a:lnTo>
                  <a:pt x="51954" y="0"/>
                </a:lnTo>
                <a:close/>
              </a:path>
            </a:pathLst>
          </a:custGeom>
          <a:solidFill>
            <a:srgbClr val="D1D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4587" y="5873880"/>
            <a:ext cx="36715" cy="49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66236" y="6335419"/>
            <a:ext cx="35976" cy="429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0819" y="5910609"/>
            <a:ext cx="1286888" cy="54468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7189" y="5144843"/>
            <a:ext cx="1846152" cy="685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21956" y="6182191"/>
            <a:ext cx="367878" cy="326585"/>
          </a:xfrm>
          <a:custGeom>
            <a:avLst/>
            <a:gdLst/>
            <a:ahLst/>
            <a:cxnLst/>
            <a:rect l="l" t="t" r="r" b="b"/>
            <a:pathLst>
              <a:path w="808989" h="718184">
                <a:moveTo>
                  <a:pt x="150846" y="0"/>
                </a:moveTo>
                <a:lnTo>
                  <a:pt x="103184" y="7645"/>
                </a:lnTo>
                <a:lnTo>
                  <a:pt x="61771" y="28929"/>
                </a:lnTo>
                <a:lnTo>
                  <a:pt x="29120" y="61377"/>
                </a:lnTo>
                <a:lnTo>
                  <a:pt x="7696" y="102524"/>
                </a:lnTo>
                <a:lnTo>
                  <a:pt x="0" y="149868"/>
                </a:lnTo>
                <a:lnTo>
                  <a:pt x="7289" y="195968"/>
                </a:lnTo>
                <a:lnTo>
                  <a:pt x="27621" y="236214"/>
                </a:lnTo>
                <a:lnTo>
                  <a:pt x="58697" y="268369"/>
                </a:lnTo>
                <a:lnTo>
                  <a:pt x="98244" y="290174"/>
                </a:lnTo>
                <a:lnTo>
                  <a:pt x="143976" y="299382"/>
                </a:lnTo>
                <a:lnTo>
                  <a:pt x="143976" y="717760"/>
                </a:lnTo>
                <a:lnTo>
                  <a:pt x="692284" y="717760"/>
                </a:lnTo>
                <a:lnTo>
                  <a:pt x="692284" y="295737"/>
                </a:lnTo>
                <a:lnTo>
                  <a:pt x="738651" y="276421"/>
                </a:lnTo>
                <a:lnTo>
                  <a:pt x="775582" y="243668"/>
                </a:lnTo>
                <a:lnTo>
                  <a:pt x="799990" y="200477"/>
                </a:lnTo>
                <a:lnTo>
                  <a:pt x="808817" y="149868"/>
                </a:lnTo>
                <a:lnTo>
                  <a:pt x="801121" y="102524"/>
                </a:lnTo>
                <a:lnTo>
                  <a:pt x="779722" y="61377"/>
                </a:lnTo>
                <a:lnTo>
                  <a:pt x="747071" y="28929"/>
                </a:lnTo>
                <a:lnTo>
                  <a:pt x="718712" y="14350"/>
                </a:lnTo>
                <a:lnTo>
                  <a:pt x="593963" y="14350"/>
                </a:lnTo>
                <a:lnTo>
                  <a:pt x="591678" y="9372"/>
                </a:lnTo>
                <a:lnTo>
                  <a:pt x="202953" y="9372"/>
                </a:lnTo>
                <a:lnTo>
                  <a:pt x="190533" y="5422"/>
                </a:lnTo>
                <a:lnTo>
                  <a:pt x="177681" y="2476"/>
                </a:lnTo>
                <a:lnTo>
                  <a:pt x="164422" y="634"/>
                </a:lnTo>
                <a:lnTo>
                  <a:pt x="150846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92060" y="6182191"/>
            <a:ext cx="56885" cy="6641"/>
          </a:xfrm>
          <a:custGeom>
            <a:avLst/>
            <a:gdLst/>
            <a:ahLst/>
            <a:cxnLst/>
            <a:rect l="l" t="t" r="r" b="b"/>
            <a:pathLst>
              <a:path w="125095" h="14605">
                <a:moveTo>
                  <a:pt x="64019" y="0"/>
                </a:moveTo>
                <a:lnTo>
                  <a:pt x="47103" y="965"/>
                </a:lnTo>
                <a:lnTo>
                  <a:pt x="30758" y="3759"/>
                </a:lnTo>
                <a:lnTo>
                  <a:pt x="15036" y="8267"/>
                </a:lnTo>
                <a:lnTo>
                  <a:pt x="0" y="14350"/>
                </a:lnTo>
                <a:lnTo>
                  <a:pt x="124748" y="14350"/>
                </a:lnTo>
                <a:lnTo>
                  <a:pt x="111693" y="7645"/>
                </a:lnTo>
                <a:lnTo>
                  <a:pt x="64019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14247" y="6123361"/>
            <a:ext cx="177009" cy="63238"/>
          </a:xfrm>
          <a:custGeom>
            <a:avLst/>
            <a:gdLst/>
            <a:ahLst/>
            <a:cxnLst/>
            <a:rect l="l" t="t" r="r" b="b"/>
            <a:pathLst>
              <a:path w="389254" h="139065">
                <a:moveTo>
                  <a:pt x="194673" y="0"/>
                </a:moveTo>
                <a:lnTo>
                  <a:pt x="142325" y="6692"/>
                </a:lnTo>
                <a:lnTo>
                  <a:pt x="94993" y="25615"/>
                </a:lnTo>
                <a:lnTo>
                  <a:pt x="54367" y="55078"/>
                </a:lnTo>
                <a:lnTo>
                  <a:pt x="22148" y="93355"/>
                </a:lnTo>
                <a:lnTo>
                  <a:pt x="0" y="138743"/>
                </a:lnTo>
                <a:lnTo>
                  <a:pt x="388737" y="138743"/>
                </a:lnTo>
                <a:lnTo>
                  <a:pt x="369484" y="96809"/>
                </a:lnTo>
                <a:lnTo>
                  <a:pt x="337265" y="57173"/>
                </a:lnTo>
                <a:lnTo>
                  <a:pt x="296169" y="26618"/>
                </a:lnTo>
                <a:lnTo>
                  <a:pt x="248024" y="6959"/>
                </a:lnTo>
                <a:lnTo>
                  <a:pt x="194673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22309" y="6123701"/>
            <a:ext cx="367878" cy="385492"/>
          </a:xfrm>
          <a:custGeom>
            <a:avLst/>
            <a:gdLst/>
            <a:ahLst/>
            <a:cxnLst/>
            <a:rect l="l" t="t" r="r" b="b"/>
            <a:pathLst>
              <a:path w="808989" h="847725">
                <a:moveTo>
                  <a:pt x="808804" y="279253"/>
                </a:moveTo>
                <a:lnTo>
                  <a:pt x="801121" y="231896"/>
                </a:lnTo>
                <a:lnTo>
                  <a:pt x="779709" y="190761"/>
                </a:lnTo>
                <a:lnTo>
                  <a:pt x="747058" y="158314"/>
                </a:lnTo>
                <a:lnTo>
                  <a:pt x="705657" y="137029"/>
                </a:lnTo>
                <a:lnTo>
                  <a:pt x="657970" y="129384"/>
                </a:lnTo>
                <a:lnTo>
                  <a:pt x="641054" y="130349"/>
                </a:lnTo>
                <a:lnTo>
                  <a:pt x="624709" y="133143"/>
                </a:lnTo>
                <a:lnTo>
                  <a:pt x="609000" y="137651"/>
                </a:lnTo>
                <a:lnTo>
                  <a:pt x="593963" y="143734"/>
                </a:lnTo>
                <a:lnTo>
                  <a:pt x="572425" y="96822"/>
                </a:lnTo>
                <a:lnTo>
                  <a:pt x="540193" y="57186"/>
                </a:lnTo>
                <a:lnTo>
                  <a:pt x="499097" y="26618"/>
                </a:lnTo>
                <a:lnTo>
                  <a:pt x="450965" y="6959"/>
                </a:lnTo>
                <a:lnTo>
                  <a:pt x="397614" y="0"/>
                </a:lnTo>
                <a:lnTo>
                  <a:pt x="345266" y="6692"/>
                </a:lnTo>
                <a:lnTo>
                  <a:pt x="297934" y="25627"/>
                </a:lnTo>
                <a:lnTo>
                  <a:pt x="257308" y="55091"/>
                </a:lnTo>
                <a:lnTo>
                  <a:pt x="225089" y="93368"/>
                </a:lnTo>
                <a:lnTo>
                  <a:pt x="202940" y="138756"/>
                </a:lnTo>
                <a:lnTo>
                  <a:pt x="190533" y="134807"/>
                </a:lnTo>
                <a:lnTo>
                  <a:pt x="177668" y="131860"/>
                </a:lnTo>
                <a:lnTo>
                  <a:pt x="164422" y="130019"/>
                </a:lnTo>
                <a:lnTo>
                  <a:pt x="150834" y="129384"/>
                </a:lnTo>
                <a:lnTo>
                  <a:pt x="103172" y="137029"/>
                </a:lnTo>
                <a:lnTo>
                  <a:pt x="61771" y="158314"/>
                </a:lnTo>
                <a:lnTo>
                  <a:pt x="29107" y="190761"/>
                </a:lnTo>
                <a:lnTo>
                  <a:pt x="7696" y="231896"/>
                </a:lnTo>
                <a:lnTo>
                  <a:pt x="0" y="279253"/>
                </a:lnTo>
                <a:lnTo>
                  <a:pt x="7276" y="325353"/>
                </a:lnTo>
                <a:lnTo>
                  <a:pt x="27609" y="365598"/>
                </a:lnTo>
                <a:lnTo>
                  <a:pt x="58697" y="397753"/>
                </a:lnTo>
                <a:lnTo>
                  <a:pt x="98244" y="419559"/>
                </a:lnTo>
                <a:lnTo>
                  <a:pt x="143963" y="428766"/>
                </a:lnTo>
                <a:lnTo>
                  <a:pt x="143963" y="847132"/>
                </a:lnTo>
                <a:lnTo>
                  <a:pt x="692272" y="847132"/>
                </a:lnTo>
                <a:lnTo>
                  <a:pt x="692272" y="425109"/>
                </a:lnTo>
                <a:lnTo>
                  <a:pt x="738638" y="405805"/>
                </a:lnTo>
                <a:lnTo>
                  <a:pt x="775569" y="373053"/>
                </a:lnTo>
                <a:lnTo>
                  <a:pt x="799978" y="329861"/>
                </a:lnTo>
                <a:lnTo>
                  <a:pt x="808804" y="279253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04707" y="6312554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21"/>
                </a:lnTo>
                <a:lnTo>
                  <a:pt x="31495" y="8953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205054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33"/>
                </a:lnTo>
                <a:lnTo>
                  <a:pt x="31495" y="8965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978096" y="6312553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0" y="9677"/>
                </a:lnTo>
                <a:lnTo>
                  <a:pt x="20154" y="10528"/>
                </a:lnTo>
                <a:lnTo>
                  <a:pt x="38492" y="8953"/>
                </a:lnTo>
                <a:lnTo>
                  <a:pt x="55078" y="5321"/>
                </a:lnTo>
                <a:lnTo>
                  <a:pt x="69975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78442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55091" y="5333"/>
                </a:lnTo>
                <a:lnTo>
                  <a:pt x="38505" y="8965"/>
                </a:lnTo>
                <a:lnTo>
                  <a:pt x="20167" y="10528"/>
                </a:lnTo>
                <a:lnTo>
                  <a:pt x="0" y="9677"/>
                </a:lnTo>
                <a:lnTo>
                  <a:pt x="69975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63121" y="6347100"/>
            <a:ext cx="142069" cy="135139"/>
          </a:xfrm>
          <a:custGeom>
            <a:avLst/>
            <a:gdLst/>
            <a:ahLst/>
            <a:cxnLst/>
            <a:rect l="l" t="t" r="r" b="b"/>
            <a:pathLst>
              <a:path w="312420" h="297180">
                <a:moveTo>
                  <a:pt x="144217" y="0"/>
                </a:moveTo>
                <a:lnTo>
                  <a:pt x="141537" y="0"/>
                </a:lnTo>
                <a:lnTo>
                  <a:pt x="139251" y="1028"/>
                </a:lnTo>
                <a:lnTo>
                  <a:pt x="711" y="161946"/>
                </a:lnTo>
                <a:lnTo>
                  <a:pt x="0" y="164105"/>
                </a:lnTo>
                <a:lnTo>
                  <a:pt x="342" y="168473"/>
                </a:lnTo>
                <a:lnTo>
                  <a:pt x="1371" y="170493"/>
                </a:lnTo>
                <a:lnTo>
                  <a:pt x="149068" y="296283"/>
                </a:lnTo>
                <a:lnTo>
                  <a:pt x="150961" y="296918"/>
                </a:lnTo>
                <a:lnTo>
                  <a:pt x="155164" y="296918"/>
                </a:lnTo>
                <a:lnTo>
                  <a:pt x="157450" y="295953"/>
                </a:lnTo>
                <a:lnTo>
                  <a:pt x="217951" y="225711"/>
                </a:lnTo>
                <a:lnTo>
                  <a:pt x="148840" y="225711"/>
                </a:lnTo>
                <a:lnTo>
                  <a:pt x="146579" y="223781"/>
                </a:lnTo>
                <a:lnTo>
                  <a:pt x="172448" y="193759"/>
                </a:lnTo>
                <a:lnTo>
                  <a:pt x="111299" y="193759"/>
                </a:lnTo>
                <a:lnTo>
                  <a:pt x="109102" y="191879"/>
                </a:lnTo>
                <a:lnTo>
                  <a:pt x="134984" y="161832"/>
                </a:lnTo>
                <a:lnTo>
                  <a:pt x="73759" y="161832"/>
                </a:lnTo>
                <a:lnTo>
                  <a:pt x="71524" y="159927"/>
                </a:lnTo>
                <a:lnTo>
                  <a:pt x="154059" y="64120"/>
                </a:lnTo>
                <a:lnTo>
                  <a:pt x="278503" y="64120"/>
                </a:lnTo>
                <a:lnTo>
                  <a:pt x="275125" y="51827"/>
                </a:lnTo>
                <a:lnTo>
                  <a:pt x="311954" y="9054"/>
                </a:lnTo>
                <a:lnTo>
                  <a:pt x="224822" y="9054"/>
                </a:lnTo>
                <a:lnTo>
                  <a:pt x="144827" y="50"/>
                </a:lnTo>
                <a:lnTo>
                  <a:pt x="144217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96662" y="6376260"/>
            <a:ext cx="101559" cy="7347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65362" y="6255031"/>
            <a:ext cx="95290" cy="96445"/>
          </a:xfrm>
          <a:custGeom>
            <a:avLst/>
            <a:gdLst/>
            <a:ahLst/>
            <a:cxnLst/>
            <a:rect l="l" t="t" r="r" b="b"/>
            <a:pathLst>
              <a:path w="209550" h="212090">
                <a:moveTo>
                  <a:pt x="155850" y="0"/>
                </a:moveTo>
                <a:lnTo>
                  <a:pt x="74001" y="95044"/>
                </a:lnTo>
                <a:lnTo>
                  <a:pt x="71626" y="102321"/>
                </a:lnTo>
                <a:lnTo>
                  <a:pt x="72578" y="114449"/>
                </a:lnTo>
                <a:lnTo>
                  <a:pt x="74051" y="118830"/>
                </a:lnTo>
                <a:lnTo>
                  <a:pt x="76502" y="122653"/>
                </a:lnTo>
                <a:lnTo>
                  <a:pt x="0" y="211525"/>
                </a:lnTo>
                <a:lnTo>
                  <a:pt x="87119" y="211525"/>
                </a:lnTo>
                <a:lnTo>
                  <a:pt x="127276" y="164892"/>
                </a:lnTo>
                <a:lnTo>
                  <a:pt x="148052" y="164892"/>
                </a:lnTo>
                <a:lnTo>
                  <a:pt x="150630" y="164041"/>
                </a:lnTo>
                <a:lnTo>
                  <a:pt x="156218" y="160727"/>
                </a:lnTo>
                <a:lnTo>
                  <a:pt x="161031" y="156244"/>
                </a:lnTo>
                <a:lnTo>
                  <a:pt x="209430" y="100035"/>
                </a:lnTo>
                <a:lnTo>
                  <a:pt x="15585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58969" y="6343590"/>
            <a:ext cx="114637" cy="142935"/>
          </a:xfrm>
          <a:custGeom>
            <a:avLst/>
            <a:gdLst/>
            <a:ahLst/>
            <a:cxnLst/>
            <a:rect l="l" t="t" r="r" b="b"/>
            <a:pathLst>
              <a:path w="252095" h="314325">
                <a:moveTo>
                  <a:pt x="153234" y="0"/>
                </a:moveTo>
                <a:lnTo>
                  <a:pt x="147862" y="0"/>
                </a:lnTo>
                <a:lnTo>
                  <a:pt x="143290" y="2070"/>
                </a:lnTo>
                <a:lnTo>
                  <a:pt x="1422" y="166759"/>
                </a:lnTo>
                <a:lnTo>
                  <a:pt x="0" y="171077"/>
                </a:lnTo>
                <a:lnTo>
                  <a:pt x="673" y="179827"/>
                </a:lnTo>
                <a:lnTo>
                  <a:pt x="2743" y="183878"/>
                </a:lnTo>
                <a:lnTo>
                  <a:pt x="154009" y="312627"/>
                </a:lnTo>
                <a:lnTo>
                  <a:pt x="157806" y="313910"/>
                </a:lnTo>
                <a:lnTo>
                  <a:pt x="166213" y="313910"/>
                </a:lnTo>
                <a:lnTo>
                  <a:pt x="170810" y="311967"/>
                </a:lnTo>
                <a:lnTo>
                  <a:pt x="183332" y="297439"/>
                </a:lnTo>
                <a:lnTo>
                  <a:pt x="161590" y="297439"/>
                </a:lnTo>
                <a:lnTo>
                  <a:pt x="16763" y="174176"/>
                </a:lnTo>
                <a:lnTo>
                  <a:pt x="152624" y="16471"/>
                </a:lnTo>
                <a:lnTo>
                  <a:pt x="245307" y="16471"/>
                </a:lnTo>
                <a:lnTo>
                  <a:pt x="252063" y="8635"/>
                </a:lnTo>
                <a:lnTo>
                  <a:pt x="230321" y="8635"/>
                </a:lnTo>
                <a:lnTo>
                  <a:pt x="153843" y="38"/>
                </a:lnTo>
                <a:lnTo>
                  <a:pt x="15323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32450" y="6325561"/>
            <a:ext cx="110306" cy="153330"/>
          </a:xfrm>
          <a:custGeom>
            <a:avLst/>
            <a:gdLst/>
            <a:ahLst/>
            <a:cxnLst/>
            <a:rect l="l" t="t" r="r" b="b"/>
            <a:pathLst>
              <a:path w="242570" h="337184">
                <a:moveTo>
                  <a:pt x="197657" y="0"/>
                </a:moveTo>
                <a:lnTo>
                  <a:pt x="113433" y="97749"/>
                </a:lnTo>
                <a:lnTo>
                  <a:pt x="135899" y="179382"/>
                </a:lnTo>
                <a:lnTo>
                  <a:pt x="0" y="337087"/>
                </a:lnTo>
                <a:lnTo>
                  <a:pt x="21741" y="337087"/>
                </a:lnTo>
                <a:lnTo>
                  <a:pt x="151951" y="185974"/>
                </a:lnTo>
                <a:lnTo>
                  <a:pt x="153234" y="180297"/>
                </a:lnTo>
                <a:lnTo>
                  <a:pt x="131644" y="101851"/>
                </a:lnTo>
                <a:lnTo>
                  <a:pt x="202521" y="19582"/>
                </a:lnTo>
                <a:lnTo>
                  <a:pt x="239744" y="6984"/>
                </a:lnTo>
                <a:lnTo>
                  <a:pt x="242398" y="3911"/>
                </a:lnTo>
                <a:lnTo>
                  <a:pt x="205963" y="3911"/>
                </a:lnTo>
                <a:lnTo>
                  <a:pt x="201518" y="2616"/>
                </a:lnTo>
                <a:lnTo>
                  <a:pt x="197657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90079" y="6371282"/>
            <a:ext cx="83437" cy="84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28373" y="6351081"/>
            <a:ext cx="42159" cy="4331"/>
          </a:xfrm>
          <a:custGeom>
            <a:avLst/>
            <a:gdLst/>
            <a:ahLst/>
            <a:cxnLst/>
            <a:rect l="l" t="t" r="r" b="b"/>
            <a:pathLst>
              <a:path w="92710" h="9525">
                <a:moveTo>
                  <a:pt x="92682" y="0"/>
                </a:moveTo>
                <a:lnTo>
                  <a:pt x="0" y="0"/>
                </a:lnTo>
                <a:lnTo>
                  <a:pt x="84503" y="9499"/>
                </a:lnTo>
                <a:lnTo>
                  <a:pt x="9268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63704" y="6251566"/>
            <a:ext cx="74500" cy="96156"/>
          </a:xfrm>
          <a:custGeom>
            <a:avLst/>
            <a:gdLst/>
            <a:ahLst/>
            <a:cxnLst/>
            <a:rect l="l" t="t" r="r" b="b"/>
            <a:pathLst>
              <a:path w="163829" h="211455">
                <a:moveTo>
                  <a:pt x="155444" y="0"/>
                </a:moveTo>
                <a:lnTo>
                  <a:pt x="76261" y="91894"/>
                </a:lnTo>
                <a:lnTo>
                  <a:pt x="67574" y="118424"/>
                </a:lnTo>
                <a:lnTo>
                  <a:pt x="67867" y="122285"/>
                </a:lnTo>
                <a:lnTo>
                  <a:pt x="68768" y="126006"/>
                </a:lnTo>
                <a:lnTo>
                  <a:pt x="70203" y="129485"/>
                </a:lnTo>
                <a:lnTo>
                  <a:pt x="0" y="211005"/>
                </a:lnTo>
                <a:lnTo>
                  <a:pt x="21729" y="211005"/>
                </a:lnTo>
                <a:lnTo>
                  <a:pt x="90929" y="130679"/>
                </a:lnTo>
                <a:lnTo>
                  <a:pt x="86040" y="124469"/>
                </a:lnTo>
                <a:lnTo>
                  <a:pt x="83995" y="117129"/>
                </a:lnTo>
                <a:lnTo>
                  <a:pt x="84871" y="109560"/>
                </a:lnTo>
                <a:lnTo>
                  <a:pt x="88745" y="102638"/>
                </a:lnTo>
                <a:lnTo>
                  <a:pt x="163787" y="15557"/>
                </a:lnTo>
                <a:lnTo>
                  <a:pt x="15544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330972" y="6297133"/>
            <a:ext cx="31763" cy="30320"/>
          </a:xfrm>
          <a:custGeom>
            <a:avLst/>
            <a:gdLst/>
            <a:ahLst/>
            <a:cxnLst/>
            <a:rect l="l" t="t" r="r" b="b"/>
            <a:pathLst>
              <a:path w="69850" h="66675">
                <a:moveTo>
                  <a:pt x="61212" y="0"/>
                </a:moveTo>
                <a:lnTo>
                  <a:pt x="6210" y="63828"/>
                </a:lnTo>
                <a:lnTo>
                  <a:pt x="0" y="66432"/>
                </a:lnTo>
                <a:lnTo>
                  <a:pt x="25742" y="66432"/>
                </a:lnTo>
                <a:lnTo>
                  <a:pt x="69556" y="15557"/>
                </a:lnTo>
                <a:lnTo>
                  <a:pt x="6121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70403" y="5958773"/>
            <a:ext cx="15882" cy="97023"/>
          </a:xfrm>
          <a:custGeom>
            <a:avLst/>
            <a:gdLst/>
            <a:ahLst/>
            <a:cxnLst/>
            <a:rect l="l" t="t" r="r" b="b"/>
            <a:pathLst>
              <a:path w="34925" h="213359">
                <a:moveTo>
                  <a:pt x="34733" y="212846"/>
                </a:moveTo>
                <a:lnTo>
                  <a:pt x="14426" y="170213"/>
                </a:lnTo>
                <a:lnTo>
                  <a:pt x="2895" y="125574"/>
                </a:lnTo>
                <a:lnTo>
                  <a:pt x="0" y="80147"/>
                </a:lnTo>
                <a:lnTo>
                  <a:pt x="5575" y="35140"/>
                </a:lnTo>
                <a:lnTo>
                  <a:pt x="16827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210944" y="6020796"/>
            <a:ext cx="14726" cy="27143"/>
          </a:xfrm>
          <a:custGeom>
            <a:avLst/>
            <a:gdLst/>
            <a:ahLst/>
            <a:cxnLst/>
            <a:rect l="l" t="t" r="r" b="b"/>
            <a:pathLst>
              <a:path w="32385" h="59690">
                <a:moveTo>
                  <a:pt x="0" y="0"/>
                </a:moveTo>
                <a:lnTo>
                  <a:pt x="0" y="46684"/>
                </a:lnTo>
                <a:lnTo>
                  <a:pt x="31787" y="59231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211291" y="6042626"/>
            <a:ext cx="14726" cy="5486"/>
          </a:xfrm>
          <a:custGeom>
            <a:avLst/>
            <a:gdLst/>
            <a:ahLst/>
            <a:cxnLst/>
            <a:rect l="l" t="t" r="r" b="b"/>
            <a:pathLst>
              <a:path w="32385" h="12065">
                <a:moveTo>
                  <a:pt x="0" y="0"/>
                </a:moveTo>
                <a:lnTo>
                  <a:pt x="31787" y="1195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62" y="5148307"/>
            <a:ext cx="900925" cy="1708292"/>
          </a:xfrm>
          <a:custGeom>
            <a:avLst/>
            <a:gdLst/>
            <a:ahLst/>
            <a:cxnLst/>
            <a:rect l="l" t="t" r="r" b="b"/>
            <a:pathLst>
              <a:path w="1981200" h="3756659">
                <a:moveTo>
                  <a:pt x="322267" y="0"/>
                </a:moveTo>
                <a:lnTo>
                  <a:pt x="0" y="537196"/>
                </a:lnTo>
                <a:lnTo>
                  <a:pt x="0" y="3756323"/>
                </a:lnTo>
                <a:lnTo>
                  <a:pt x="1586037" y="3756323"/>
                </a:lnTo>
                <a:lnTo>
                  <a:pt x="1980819" y="3098226"/>
                </a:lnTo>
                <a:lnTo>
                  <a:pt x="322267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23069" y="6557874"/>
            <a:ext cx="1777594" cy="298576"/>
          </a:xfrm>
          <a:custGeom>
            <a:avLst/>
            <a:gdLst/>
            <a:ahLst/>
            <a:cxnLst/>
            <a:rect l="l" t="t" r="r" b="b"/>
            <a:pathLst>
              <a:path w="3909060" h="656590">
                <a:moveTo>
                  <a:pt x="394680" y="0"/>
                </a:moveTo>
                <a:lnTo>
                  <a:pt x="0" y="656522"/>
                </a:lnTo>
                <a:lnTo>
                  <a:pt x="3518420" y="656522"/>
                </a:lnTo>
                <a:lnTo>
                  <a:pt x="3908440" y="7734"/>
                </a:lnTo>
                <a:lnTo>
                  <a:pt x="394680" y="0"/>
                </a:lnTo>
                <a:close/>
              </a:path>
            </a:pathLst>
          </a:custGeom>
          <a:solidFill>
            <a:srgbClr val="FBB1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47185" y="5148308"/>
            <a:ext cx="2353377" cy="1412892"/>
          </a:xfrm>
          <a:custGeom>
            <a:avLst/>
            <a:gdLst/>
            <a:ahLst/>
            <a:cxnLst/>
            <a:rect l="l" t="t" r="r" b="b"/>
            <a:pathLst>
              <a:path w="5175250" h="3107055">
                <a:moveTo>
                  <a:pt x="0" y="0"/>
                </a:moveTo>
                <a:lnTo>
                  <a:pt x="1660584" y="3099178"/>
                </a:lnTo>
                <a:lnTo>
                  <a:pt x="5175004" y="3106912"/>
                </a:lnTo>
                <a:lnTo>
                  <a:pt x="5160705" y="3080218"/>
                </a:lnTo>
                <a:lnTo>
                  <a:pt x="5130517" y="3080218"/>
                </a:lnTo>
                <a:lnTo>
                  <a:pt x="1676522" y="3072623"/>
                </a:lnTo>
                <a:lnTo>
                  <a:pt x="44486" y="26694"/>
                </a:lnTo>
                <a:lnTo>
                  <a:pt x="3524516" y="26694"/>
                </a:lnTo>
                <a:lnTo>
                  <a:pt x="3514356" y="7746"/>
                </a:lnTo>
                <a:lnTo>
                  <a:pt x="0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67415" y="5160447"/>
            <a:ext cx="2326811" cy="1388637"/>
          </a:xfrm>
          <a:custGeom>
            <a:avLst/>
            <a:gdLst/>
            <a:ahLst/>
            <a:cxnLst/>
            <a:rect l="l" t="t" r="r" b="b"/>
            <a:pathLst>
              <a:path w="5116830" h="3053715">
                <a:moveTo>
                  <a:pt x="3480029" y="0"/>
                </a:moveTo>
                <a:lnTo>
                  <a:pt x="0" y="0"/>
                </a:lnTo>
                <a:lnTo>
                  <a:pt x="3453931" y="7619"/>
                </a:lnTo>
                <a:lnTo>
                  <a:pt x="5086043" y="3053523"/>
                </a:lnTo>
                <a:lnTo>
                  <a:pt x="5116218" y="3053523"/>
                </a:lnTo>
                <a:lnTo>
                  <a:pt x="3480029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42335" y="2680530"/>
            <a:ext cx="196644" cy="263058"/>
          </a:xfrm>
          <a:custGeom>
            <a:avLst/>
            <a:gdLst/>
            <a:ahLst/>
            <a:cxnLst/>
            <a:rect l="l" t="t" r="r" b="b"/>
            <a:pathLst>
              <a:path w="432435" h="578485">
                <a:moveTo>
                  <a:pt x="265156" y="0"/>
                </a:moveTo>
                <a:lnTo>
                  <a:pt x="210166" y="4495"/>
                </a:lnTo>
                <a:lnTo>
                  <a:pt x="162416" y="17271"/>
                </a:lnTo>
                <a:lnTo>
                  <a:pt x="121561" y="37248"/>
                </a:lnTo>
                <a:lnTo>
                  <a:pt x="87259" y="63371"/>
                </a:lnTo>
                <a:lnTo>
                  <a:pt x="59180" y="94574"/>
                </a:lnTo>
                <a:lnTo>
                  <a:pt x="36956" y="129765"/>
                </a:lnTo>
                <a:lnTo>
                  <a:pt x="20281" y="167902"/>
                </a:lnTo>
                <a:lnTo>
                  <a:pt x="8788" y="207906"/>
                </a:lnTo>
                <a:lnTo>
                  <a:pt x="2133" y="248710"/>
                </a:lnTo>
                <a:lnTo>
                  <a:pt x="0" y="289247"/>
                </a:lnTo>
                <a:lnTo>
                  <a:pt x="2133" y="329772"/>
                </a:lnTo>
                <a:lnTo>
                  <a:pt x="8788" y="370563"/>
                </a:lnTo>
                <a:lnTo>
                  <a:pt x="20281" y="410567"/>
                </a:lnTo>
                <a:lnTo>
                  <a:pt x="36956" y="448705"/>
                </a:lnTo>
                <a:lnTo>
                  <a:pt x="59180" y="483908"/>
                </a:lnTo>
                <a:lnTo>
                  <a:pt x="87259" y="515098"/>
                </a:lnTo>
                <a:lnTo>
                  <a:pt x="121561" y="541234"/>
                </a:lnTo>
                <a:lnTo>
                  <a:pt x="162416" y="561211"/>
                </a:lnTo>
                <a:lnTo>
                  <a:pt x="210166" y="573987"/>
                </a:lnTo>
                <a:lnTo>
                  <a:pt x="265156" y="578483"/>
                </a:lnTo>
                <a:lnTo>
                  <a:pt x="320146" y="573987"/>
                </a:lnTo>
                <a:lnTo>
                  <a:pt x="367909" y="561211"/>
                </a:lnTo>
                <a:lnTo>
                  <a:pt x="408764" y="541234"/>
                </a:lnTo>
                <a:lnTo>
                  <a:pt x="432004" y="523531"/>
                </a:lnTo>
                <a:lnTo>
                  <a:pt x="265156" y="523531"/>
                </a:lnTo>
                <a:lnTo>
                  <a:pt x="218447" y="517905"/>
                </a:lnTo>
                <a:lnTo>
                  <a:pt x="177046" y="501599"/>
                </a:lnTo>
                <a:lnTo>
                  <a:pt x="141626" y="475450"/>
                </a:lnTo>
                <a:lnTo>
                  <a:pt x="112874" y="440297"/>
                </a:lnTo>
                <a:lnTo>
                  <a:pt x="91488" y="396991"/>
                </a:lnTo>
                <a:lnTo>
                  <a:pt x="78153" y="346358"/>
                </a:lnTo>
                <a:lnTo>
                  <a:pt x="73556" y="289247"/>
                </a:lnTo>
                <a:lnTo>
                  <a:pt x="78153" y="232137"/>
                </a:lnTo>
                <a:lnTo>
                  <a:pt x="91488" y="181503"/>
                </a:lnTo>
                <a:lnTo>
                  <a:pt x="112874" y="138185"/>
                </a:lnTo>
                <a:lnTo>
                  <a:pt x="141626" y="103019"/>
                </a:lnTo>
                <a:lnTo>
                  <a:pt x="177046" y="76871"/>
                </a:lnTo>
                <a:lnTo>
                  <a:pt x="218447" y="60552"/>
                </a:lnTo>
                <a:lnTo>
                  <a:pt x="265156" y="54938"/>
                </a:lnTo>
                <a:lnTo>
                  <a:pt x="431979" y="54938"/>
                </a:lnTo>
                <a:lnTo>
                  <a:pt x="408764" y="37248"/>
                </a:lnTo>
                <a:lnTo>
                  <a:pt x="367909" y="17271"/>
                </a:lnTo>
                <a:lnTo>
                  <a:pt x="320146" y="4495"/>
                </a:lnTo>
                <a:lnTo>
                  <a:pt x="26515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262918" y="2705512"/>
            <a:ext cx="120701" cy="213103"/>
          </a:xfrm>
          <a:custGeom>
            <a:avLst/>
            <a:gdLst/>
            <a:ahLst/>
            <a:cxnLst/>
            <a:rect l="l" t="t" r="r" b="b"/>
            <a:pathLst>
              <a:path w="265430" h="468629">
                <a:moveTo>
                  <a:pt x="166822" y="0"/>
                </a:moveTo>
                <a:lnTo>
                  <a:pt x="0" y="0"/>
                </a:lnTo>
                <a:lnTo>
                  <a:pt x="46696" y="5625"/>
                </a:lnTo>
                <a:lnTo>
                  <a:pt x="88110" y="21932"/>
                </a:lnTo>
                <a:lnTo>
                  <a:pt x="123529" y="48093"/>
                </a:lnTo>
                <a:lnTo>
                  <a:pt x="152281" y="83246"/>
                </a:lnTo>
                <a:lnTo>
                  <a:pt x="173680" y="126565"/>
                </a:lnTo>
                <a:lnTo>
                  <a:pt x="187028" y="177198"/>
                </a:lnTo>
                <a:lnTo>
                  <a:pt x="191625" y="234309"/>
                </a:lnTo>
                <a:lnTo>
                  <a:pt x="187028" y="291419"/>
                </a:lnTo>
                <a:lnTo>
                  <a:pt x="173680" y="342053"/>
                </a:lnTo>
                <a:lnTo>
                  <a:pt x="152281" y="385371"/>
                </a:lnTo>
                <a:lnTo>
                  <a:pt x="123529" y="420524"/>
                </a:lnTo>
                <a:lnTo>
                  <a:pt x="88110" y="446673"/>
                </a:lnTo>
                <a:lnTo>
                  <a:pt x="46696" y="462966"/>
                </a:lnTo>
                <a:lnTo>
                  <a:pt x="0" y="468592"/>
                </a:lnTo>
                <a:lnTo>
                  <a:pt x="166848" y="468592"/>
                </a:lnTo>
                <a:lnTo>
                  <a:pt x="206001" y="428969"/>
                </a:lnTo>
                <a:lnTo>
                  <a:pt x="228213" y="393766"/>
                </a:lnTo>
                <a:lnTo>
                  <a:pt x="244900" y="355641"/>
                </a:lnTo>
                <a:lnTo>
                  <a:pt x="256393" y="315637"/>
                </a:lnTo>
                <a:lnTo>
                  <a:pt x="263035" y="274833"/>
                </a:lnTo>
                <a:lnTo>
                  <a:pt x="265181" y="234309"/>
                </a:lnTo>
                <a:lnTo>
                  <a:pt x="263035" y="193771"/>
                </a:lnTo>
                <a:lnTo>
                  <a:pt x="256393" y="152980"/>
                </a:lnTo>
                <a:lnTo>
                  <a:pt x="244900" y="112976"/>
                </a:lnTo>
                <a:lnTo>
                  <a:pt x="228213" y="74839"/>
                </a:lnTo>
                <a:lnTo>
                  <a:pt x="206001" y="39635"/>
                </a:lnTo>
                <a:lnTo>
                  <a:pt x="177909" y="8445"/>
                </a:lnTo>
                <a:lnTo>
                  <a:pt x="16682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413299" y="2685115"/>
            <a:ext cx="58329" cy="251797"/>
          </a:xfrm>
          <a:custGeom>
            <a:avLst/>
            <a:gdLst/>
            <a:ahLst/>
            <a:cxnLst/>
            <a:rect l="l" t="t" r="r" b="b"/>
            <a:pathLst>
              <a:path w="128269" h="553720">
                <a:moveTo>
                  <a:pt x="62368" y="0"/>
                </a:moveTo>
                <a:lnTo>
                  <a:pt x="0" y="0"/>
                </a:lnTo>
                <a:lnTo>
                  <a:pt x="63" y="553439"/>
                </a:lnTo>
                <a:lnTo>
                  <a:pt x="66838" y="553439"/>
                </a:lnTo>
                <a:lnTo>
                  <a:pt x="66736" y="276484"/>
                </a:lnTo>
                <a:lnTo>
                  <a:pt x="68768" y="231985"/>
                </a:lnTo>
                <a:lnTo>
                  <a:pt x="75715" y="187523"/>
                </a:lnTo>
                <a:lnTo>
                  <a:pt x="88961" y="145576"/>
                </a:lnTo>
                <a:lnTo>
                  <a:pt x="109903" y="108645"/>
                </a:lnTo>
                <a:lnTo>
                  <a:pt x="128101" y="90790"/>
                </a:lnTo>
                <a:lnTo>
                  <a:pt x="62368" y="90790"/>
                </a:lnTo>
                <a:lnTo>
                  <a:pt x="6236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441660" y="2679144"/>
            <a:ext cx="88649" cy="47356"/>
          </a:xfrm>
          <a:custGeom>
            <a:avLst/>
            <a:gdLst/>
            <a:ahLst/>
            <a:cxnLst/>
            <a:rect l="l" t="t" r="r" b="b"/>
            <a:pathLst>
              <a:path w="194945" h="104139">
                <a:moveTo>
                  <a:pt x="187155" y="0"/>
                </a:moveTo>
                <a:lnTo>
                  <a:pt x="135149" y="4203"/>
                </a:lnTo>
                <a:lnTo>
                  <a:pt x="90358" y="16763"/>
                </a:lnTo>
                <a:lnTo>
                  <a:pt x="52868" y="37603"/>
                </a:lnTo>
                <a:lnTo>
                  <a:pt x="22732" y="66686"/>
                </a:lnTo>
                <a:lnTo>
                  <a:pt x="0" y="103921"/>
                </a:lnTo>
                <a:lnTo>
                  <a:pt x="65733" y="103921"/>
                </a:lnTo>
                <a:lnTo>
                  <a:pt x="77569" y="92313"/>
                </a:lnTo>
                <a:lnTo>
                  <a:pt x="118081" y="72819"/>
                </a:lnTo>
                <a:lnTo>
                  <a:pt x="170467" y="65771"/>
                </a:lnTo>
                <a:lnTo>
                  <a:pt x="191447" y="65771"/>
                </a:lnTo>
                <a:lnTo>
                  <a:pt x="191574" y="64590"/>
                </a:lnTo>
                <a:lnTo>
                  <a:pt x="194914" y="38"/>
                </a:lnTo>
                <a:lnTo>
                  <a:pt x="18715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888490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65" y="0"/>
                </a:moveTo>
                <a:lnTo>
                  <a:pt x="0" y="120100"/>
                </a:lnTo>
                <a:lnTo>
                  <a:pt x="41820" y="129841"/>
                </a:lnTo>
                <a:lnTo>
                  <a:pt x="84503" y="137410"/>
                </a:lnTo>
                <a:lnTo>
                  <a:pt x="127631" y="142338"/>
                </a:lnTo>
                <a:lnTo>
                  <a:pt x="170772" y="144090"/>
                </a:lnTo>
                <a:lnTo>
                  <a:pt x="216364" y="141576"/>
                </a:lnTo>
                <a:lnTo>
                  <a:pt x="260343" y="133854"/>
                </a:lnTo>
                <a:lnTo>
                  <a:pt x="301363" y="120596"/>
                </a:lnTo>
                <a:lnTo>
                  <a:pt x="338014" y="101508"/>
                </a:lnTo>
                <a:lnTo>
                  <a:pt x="368925" y="76274"/>
                </a:lnTo>
                <a:lnTo>
                  <a:pt x="392724" y="44601"/>
                </a:lnTo>
                <a:lnTo>
                  <a:pt x="395696" y="37121"/>
                </a:lnTo>
                <a:lnTo>
                  <a:pt x="157209" y="37121"/>
                </a:lnTo>
                <a:lnTo>
                  <a:pt x="118894" y="34543"/>
                </a:lnTo>
                <a:lnTo>
                  <a:pt x="81404" y="27151"/>
                </a:lnTo>
                <a:lnTo>
                  <a:pt x="44766" y="15455"/>
                </a:lnTo>
                <a:lnTo>
                  <a:pt x="896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85926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17" y="0"/>
                </a:moveTo>
                <a:lnTo>
                  <a:pt x="177211" y="3314"/>
                </a:lnTo>
                <a:lnTo>
                  <a:pt x="130349" y="13436"/>
                </a:lnTo>
                <a:lnTo>
                  <a:pt x="88084" y="30606"/>
                </a:lnTo>
                <a:lnTo>
                  <a:pt x="52170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898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65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44" y="478181"/>
                </a:lnTo>
                <a:lnTo>
                  <a:pt x="162835" y="481267"/>
                </a:lnTo>
                <a:lnTo>
                  <a:pt x="401335" y="481267"/>
                </a:lnTo>
                <a:lnTo>
                  <a:pt x="413641" y="450305"/>
                </a:lnTo>
                <a:lnTo>
                  <a:pt x="419051" y="404814"/>
                </a:lnTo>
                <a:lnTo>
                  <a:pt x="412955" y="355616"/>
                </a:lnTo>
                <a:lnTo>
                  <a:pt x="396242" y="317466"/>
                </a:lnTo>
                <a:lnTo>
                  <a:pt x="371262" y="288524"/>
                </a:lnTo>
                <a:lnTo>
                  <a:pt x="305973" y="250971"/>
                </a:lnTo>
                <a:lnTo>
                  <a:pt x="235972" y="228327"/>
                </a:lnTo>
                <a:lnTo>
                  <a:pt x="205099" y="218015"/>
                </a:lnTo>
                <a:lnTo>
                  <a:pt x="180119" y="205950"/>
                </a:lnTo>
                <a:lnTo>
                  <a:pt x="163406" y="190279"/>
                </a:lnTo>
                <a:lnTo>
                  <a:pt x="157310" y="169185"/>
                </a:lnTo>
                <a:lnTo>
                  <a:pt x="165489" y="139201"/>
                </a:lnTo>
                <a:lnTo>
                  <a:pt x="186507" y="120062"/>
                </a:lnTo>
                <a:lnTo>
                  <a:pt x="215119" y="109915"/>
                </a:lnTo>
                <a:lnTo>
                  <a:pt x="246056" y="106943"/>
                </a:lnTo>
                <a:lnTo>
                  <a:pt x="383073" y="106943"/>
                </a:lnTo>
                <a:lnTo>
                  <a:pt x="390959" y="20776"/>
                </a:lnTo>
                <a:lnTo>
                  <a:pt x="355400" y="13385"/>
                </a:lnTo>
                <a:lnTo>
                  <a:pt x="317809" y="6705"/>
                </a:lnTo>
                <a:lnTo>
                  <a:pt x="275786" y="1866"/>
                </a:lnTo>
                <a:lnTo>
                  <a:pt x="22691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997817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16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19" y="24015"/>
                </a:lnTo>
                <a:lnTo>
                  <a:pt x="137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04136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91" y="0"/>
                </a:moveTo>
                <a:lnTo>
                  <a:pt x="0" y="120100"/>
                </a:lnTo>
                <a:lnTo>
                  <a:pt x="41858" y="129841"/>
                </a:lnTo>
                <a:lnTo>
                  <a:pt x="84541" y="137410"/>
                </a:lnTo>
                <a:lnTo>
                  <a:pt x="127657" y="142338"/>
                </a:lnTo>
                <a:lnTo>
                  <a:pt x="170785" y="144090"/>
                </a:lnTo>
                <a:lnTo>
                  <a:pt x="216377" y="141576"/>
                </a:lnTo>
                <a:lnTo>
                  <a:pt x="260356" y="133854"/>
                </a:lnTo>
                <a:lnTo>
                  <a:pt x="301376" y="120596"/>
                </a:lnTo>
                <a:lnTo>
                  <a:pt x="338027" y="101508"/>
                </a:lnTo>
                <a:lnTo>
                  <a:pt x="368938" y="76274"/>
                </a:lnTo>
                <a:lnTo>
                  <a:pt x="392724" y="44601"/>
                </a:lnTo>
                <a:lnTo>
                  <a:pt x="395709" y="37121"/>
                </a:lnTo>
                <a:lnTo>
                  <a:pt x="157272" y="37121"/>
                </a:lnTo>
                <a:lnTo>
                  <a:pt x="118945" y="34543"/>
                </a:lnTo>
                <a:lnTo>
                  <a:pt x="81443" y="27151"/>
                </a:lnTo>
                <a:lnTo>
                  <a:pt x="44791" y="15455"/>
                </a:lnTo>
                <a:lnTo>
                  <a:pt x="89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01589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81" y="0"/>
                </a:moveTo>
                <a:lnTo>
                  <a:pt x="177249" y="3314"/>
                </a:lnTo>
                <a:lnTo>
                  <a:pt x="130374" y="13436"/>
                </a:lnTo>
                <a:lnTo>
                  <a:pt x="88097" y="30606"/>
                </a:lnTo>
                <a:lnTo>
                  <a:pt x="52182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911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78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57" y="478181"/>
                </a:lnTo>
                <a:lnTo>
                  <a:pt x="162886" y="481267"/>
                </a:lnTo>
                <a:lnTo>
                  <a:pt x="401309" y="481267"/>
                </a:lnTo>
                <a:lnTo>
                  <a:pt x="413628" y="450305"/>
                </a:lnTo>
                <a:lnTo>
                  <a:pt x="419025" y="404814"/>
                </a:lnTo>
                <a:lnTo>
                  <a:pt x="412930" y="355616"/>
                </a:lnTo>
                <a:lnTo>
                  <a:pt x="396217" y="317466"/>
                </a:lnTo>
                <a:lnTo>
                  <a:pt x="371237" y="288524"/>
                </a:lnTo>
                <a:lnTo>
                  <a:pt x="305960" y="250971"/>
                </a:lnTo>
                <a:lnTo>
                  <a:pt x="235947" y="228327"/>
                </a:lnTo>
                <a:lnTo>
                  <a:pt x="205074" y="218015"/>
                </a:lnTo>
                <a:lnTo>
                  <a:pt x="180106" y="205950"/>
                </a:lnTo>
                <a:lnTo>
                  <a:pt x="163394" y="190279"/>
                </a:lnTo>
                <a:lnTo>
                  <a:pt x="157298" y="169185"/>
                </a:lnTo>
                <a:lnTo>
                  <a:pt x="165464" y="139201"/>
                </a:lnTo>
                <a:lnTo>
                  <a:pt x="186482" y="120062"/>
                </a:lnTo>
                <a:lnTo>
                  <a:pt x="215094" y="109915"/>
                </a:lnTo>
                <a:lnTo>
                  <a:pt x="246056" y="106943"/>
                </a:lnTo>
                <a:lnTo>
                  <a:pt x="383060" y="106943"/>
                </a:lnTo>
                <a:lnTo>
                  <a:pt x="390959" y="20776"/>
                </a:lnTo>
                <a:lnTo>
                  <a:pt x="355375" y="13385"/>
                </a:lnTo>
                <a:lnTo>
                  <a:pt x="317796" y="6705"/>
                </a:lnTo>
                <a:lnTo>
                  <a:pt x="275811" y="1866"/>
                </a:lnTo>
                <a:lnTo>
                  <a:pt x="22698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13480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04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07" y="24015"/>
                </a:lnTo>
                <a:lnTo>
                  <a:pt x="13700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109072" y="2544008"/>
            <a:ext cx="148422" cy="392999"/>
          </a:xfrm>
          <a:custGeom>
            <a:avLst/>
            <a:gdLst/>
            <a:ahLst/>
            <a:cxnLst/>
            <a:rect l="l" t="t" r="r" b="b"/>
            <a:pathLst>
              <a:path w="326389" h="864235">
                <a:moveTo>
                  <a:pt x="150783" y="0"/>
                </a:moveTo>
                <a:lnTo>
                  <a:pt x="0" y="45985"/>
                </a:lnTo>
                <a:lnTo>
                  <a:pt x="0" y="863908"/>
                </a:lnTo>
                <a:lnTo>
                  <a:pt x="150783" y="863908"/>
                </a:lnTo>
                <a:lnTo>
                  <a:pt x="150783" y="591246"/>
                </a:lnTo>
                <a:lnTo>
                  <a:pt x="326153" y="591246"/>
                </a:lnTo>
                <a:lnTo>
                  <a:pt x="297210" y="553985"/>
                </a:lnTo>
                <a:lnTo>
                  <a:pt x="320171" y="526922"/>
                </a:lnTo>
                <a:lnTo>
                  <a:pt x="150783" y="526922"/>
                </a:lnTo>
                <a:lnTo>
                  <a:pt x="15078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178667" y="2812869"/>
            <a:ext cx="174987" cy="124166"/>
          </a:xfrm>
          <a:custGeom>
            <a:avLst/>
            <a:gdLst/>
            <a:ahLst/>
            <a:cxnLst/>
            <a:rect l="l" t="t" r="r" b="b"/>
            <a:pathLst>
              <a:path w="384810" h="273050">
                <a:moveTo>
                  <a:pt x="173109" y="0"/>
                </a:moveTo>
                <a:lnTo>
                  <a:pt x="0" y="0"/>
                </a:lnTo>
                <a:lnTo>
                  <a:pt x="193530" y="272649"/>
                </a:lnTo>
                <a:lnTo>
                  <a:pt x="384762" y="272649"/>
                </a:lnTo>
                <a:lnTo>
                  <a:pt x="1731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178662" y="2681436"/>
            <a:ext cx="162859" cy="102220"/>
          </a:xfrm>
          <a:custGeom>
            <a:avLst/>
            <a:gdLst/>
            <a:ahLst/>
            <a:cxnLst/>
            <a:rect l="l" t="t" r="r" b="b"/>
            <a:pathLst>
              <a:path w="358139" h="224789">
                <a:moveTo>
                  <a:pt x="357775" y="0"/>
                </a:moveTo>
                <a:lnTo>
                  <a:pt x="179992" y="0"/>
                </a:lnTo>
                <a:lnTo>
                  <a:pt x="0" y="224708"/>
                </a:lnTo>
                <a:lnTo>
                  <a:pt x="167140" y="224708"/>
                </a:lnTo>
                <a:lnTo>
                  <a:pt x="35777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626050" y="2679254"/>
            <a:ext cx="175565" cy="263058"/>
          </a:xfrm>
          <a:custGeom>
            <a:avLst/>
            <a:gdLst/>
            <a:ahLst/>
            <a:cxnLst/>
            <a:rect l="l" t="t" r="r" b="b"/>
            <a:pathLst>
              <a:path w="386079" h="578485">
                <a:moveTo>
                  <a:pt x="234296" y="0"/>
                </a:moveTo>
                <a:lnTo>
                  <a:pt x="180678" y="5168"/>
                </a:lnTo>
                <a:lnTo>
                  <a:pt x="135569" y="18478"/>
                </a:lnTo>
                <a:lnTo>
                  <a:pt x="98295" y="38861"/>
                </a:lnTo>
                <a:lnTo>
                  <a:pt x="68171" y="65238"/>
                </a:lnTo>
                <a:lnTo>
                  <a:pt x="44537" y="96530"/>
                </a:lnTo>
                <a:lnTo>
                  <a:pt x="26707" y="131670"/>
                </a:lnTo>
                <a:lnTo>
                  <a:pt x="14020" y="169578"/>
                </a:lnTo>
                <a:lnTo>
                  <a:pt x="5778" y="209176"/>
                </a:lnTo>
                <a:lnTo>
                  <a:pt x="1333" y="249408"/>
                </a:lnTo>
                <a:lnTo>
                  <a:pt x="0" y="289184"/>
                </a:lnTo>
                <a:lnTo>
                  <a:pt x="3276" y="346053"/>
                </a:lnTo>
                <a:lnTo>
                  <a:pt x="12928" y="397576"/>
                </a:lnTo>
                <a:lnTo>
                  <a:pt x="28637" y="443383"/>
                </a:lnTo>
                <a:lnTo>
                  <a:pt x="50138" y="483121"/>
                </a:lnTo>
                <a:lnTo>
                  <a:pt x="77137" y="516445"/>
                </a:lnTo>
                <a:lnTo>
                  <a:pt x="109344" y="542974"/>
                </a:lnTo>
                <a:lnTo>
                  <a:pt x="146465" y="562367"/>
                </a:lnTo>
                <a:lnTo>
                  <a:pt x="188234" y="574266"/>
                </a:lnTo>
                <a:lnTo>
                  <a:pt x="234334" y="578317"/>
                </a:lnTo>
                <a:lnTo>
                  <a:pt x="282720" y="574482"/>
                </a:lnTo>
                <a:lnTo>
                  <a:pt x="324819" y="562875"/>
                </a:lnTo>
                <a:lnTo>
                  <a:pt x="361039" y="543317"/>
                </a:lnTo>
                <a:lnTo>
                  <a:pt x="383212" y="523341"/>
                </a:lnTo>
                <a:lnTo>
                  <a:pt x="245573" y="523341"/>
                </a:lnTo>
                <a:lnTo>
                  <a:pt x="193657" y="516165"/>
                </a:lnTo>
                <a:lnTo>
                  <a:pt x="153285" y="496646"/>
                </a:lnTo>
                <a:lnTo>
                  <a:pt x="123034" y="467818"/>
                </a:lnTo>
                <a:lnTo>
                  <a:pt x="101470" y="432665"/>
                </a:lnTo>
                <a:lnTo>
                  <a:pt x="87170" y="394210"/>
                </a:lnTo>
                <a:lnTo>
                  <a:pt x="78738" y="355464"/>
                </a:lnTo>
                <a:lnTo>
                  <a:pt x="73683" y="289184"/>
                </a:lnTo>
                <a:lnTo>
                  <a:pt x="74712" y="258882"/>
                </a:lnTo>
                <a:lnTo>
                  <a:pt x="87170" y="184119"/>
                </a:lnTo>
                <a:lnTo>
                  <a:pt x="101470" y="145652"/>
                </a:lnTo>
                <a:lnTo>
                  <a:pt x="123034" y="110499"/>
                </a:lnTo>
                <a:lnTo>
                  <a:pt x="153285" y="81658"/>
                </a:lnTo>
                <a:lnTo>
                  <a:pt x="193657" y="62152"/>
                </a:lnTo>
                <a:lnTo>
                  <a:pt x="245573" y="54976"/>
                </a:lnTo>
                <a:lnTo>
                  <a:pt x="385486" y="54976"/>
                </a:lnTo>
                <a:lnTo>
                  <a:pt x="380672" y="49973"/>
                </a:lnTo>
                <a:lnTo>
                  <a:pt x="345304" y="25500"/>
                </a:lnTo>
                <a:lnTo>
                  <a:pt x="296931" y="6908"/>
                </a:lnTo>
                <a:lnTo>
                  <a:pt x="23429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37716" y="2704253"/>
            <a:ext cx="108862" cy="213103"/>
          </a:xfrm>
          <a:custGeom>
            <a:avLst/>
            <a:gdLst/>
            <a:ahLst/>
            <a:cxnLst/>
            <a:rect l="l" t="t" r="r" b="b"/>
            <a:pathLst>
              <a:path w="239395" h="468629">
                <a:moveTo>
                  <a:pt x="139912" y="0"/>
                </a:moveTo>
                <a:lnTo>
                  <a:pt x="0" y="0"/>
                </a:lnTo>
                <a:lnTo>
                  <a:pt x="46912" y="6857"/>
                </a:lnTo>
                <a:lnTo>
                  <a:pt x="86014" y="26034"/>
                </a:lnTo>
                <a:lnTo>
                  <a:pt x="117510" y="55459"/>
                </a:lnTo>
                <a:lnTo>
                  <a:pt x="141639" y="93063"/>
                </a:lnTo>
                <a:lnTo>
                  <a:pt x="158606" y="136775"/>
                </a:lnTo>
                <a:lnTo>
                  <a:pt x="168626" y="184513"/>
                </a:lnTo>
                <a:lnTo>
                  <a:pt x="171915" y="234207"/>
                </a:lnTo>
                <a:lnTo>
                  <a:pt x="168626" y="283875"/>
                </a:lnTo>
                <a:lnTo>
                  <a:pt x="158606" y="331601"/>
                </a:lnTo>
                <a:lnTo>
                  <a:pt x="141639" y="375300"/>
                </a:lnTo>
                <a:lnTo>
                  <a:pt x="117510" y="412904"/>
                </a:lnTo>
                <a:lnTo>
                  <a:pt x="86014" y="442329"/>
                </a:lnTo>
                <a:lnTo>
                  <a:pt x="46912" y="461506"/>
                </a:lnTo>
                <a:lnTo>
                  <a:pt x="0" y="468364"/>
                </a:lnTo>
                <a:lnTo>
                  <a:pt x="137639" y="468364"/>
                </a:lnTo>
                <a:lnTo>
                  <a:pt x="146224" y="460630"/>
                </a:lnTo>
                <a:lnTo>
                  <a:pt x="171915" y="424601"/>
                </a:lnTo>
                <a:lnTo>
                  <a:pt x="238855" y="424601"/>
                </a:lnTo>
                <a:lnTo>
                  <a:pt x="238855" y="38353"/>
                </a:lnTo>
                <a:lnTo>
                  <a:pt x="171915" y="38353"/>
                </a:lnTo>
                <a:lnTo>
                  <a:pt x="158733" y="19544"/>
                </a:lnTo>
                <a:lnTo>
                  <a:pt x="13991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815898" y="2557175"/>
            <a:ext cx="30608" cy="164592"/>
          </a:xfrm>
          <a:custGeom>
            <a:avLst/>
            <a:gdLst/>
            <a:ahLst/>
            <a:cxnLst/>
            <a:rect l="l" t="t" r="r" b="b"/>
            <a:pathLst>
              <a:path w="67310" h="361950">
                <a:moveTo>
                  <a:pt x="66940" y="0"/>
                </a:moveTo>
                <a:lnTo>
                  <a:pt x="0" y="20459"/>
                </a:lnTo>
                <a:lnTo>
                  <a:pt x="0" y="361788"/>
                </a:lnTo>
                <a:lnTo>
                  <a:pt x="66940" y="361788"/>
                </a:lnTo>
                <a:lnTo>
                  <a:pt x="6694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561602" y="2557175"/>
            <a:ext cx="31186" cy="379717"/>
          </a:xfrm>
          <a:custGeom>
            <a:avLst/>
            <a:gdLst/>
            <a:ahLst/>
            <a:cxnLst/>
            <a:rect l="l" t="t" r="r" b="b"/>
            <a:pathLst>
              <a:path w="68579" h="835025">
                <a:moveTo>
                  <a:pt x="68121" y="0"/>
                </a:moveTo>
                <a:lnTo>
                  <a:pt x="65352" y="876"/>
                </a:lnTo>
                <a:lnTo>
                  <a:pt x="0" y="20446"/>
                </a:lnTo>
                <a:lnTo>
                  <a:pt x="0" y="834800"/>
                </a:lnTo>
                <a:lnTo>
                  <a:pt x="68121" y="834800"/>
                </a:lnTo>
                <a:lnTo>
                  <a:pt x="6812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90223" y="2543315"/>
            <a:ext cx="69302" cy="393577"/>
          </a:xfrm>
          <a:custGeom>
            <a:avLst/>
            <a:gdLst/>
            <a:ahLst/>
            <a:cxnLst/>
            <a:rect l="l" t="t" r="r" b="b"/>
            <a:pathLst>
              <a:path w="152400" h="865504">
                <a:moveTo>
                  <a:pt x="151799" y="0"/>
                </a:moveTo>
                <a:lnTo>
                  <a:pt x="0" y="46087"/>
                </a:lnTo>
                <a:lnTo>
                  <a:pt x="0" y="865445"/>
                </a:lnTo>
                <a:lnTo>
                  <a:pt x="151799" y="865445"/>
                </a:lnTo>
                <a:lnTo>
                  <a:pt x="15179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98332" y="2543315"/>
            <a:ext cx="68436" cy="393577"/>
          </a:xfrm>
          <a:custGeom>
            <a:avLst/>
            <a:gdLst/>
            <a:ahLst/>
            <a:cxnLst/>
            <a:rect l="l" t="t" r="r" b="b"/>
            <a:pathLst>
              <a:path w="150495" h="865504">
                <a:moveTo>
                  <a:pt x="150338" y="0"/>
                </a:moveTo>
                <a:lnTo>
                  <a:pt x="88" y="46087"/>
                </a:lnTo>
                <a:lnTo>
                  <a:pt x="0" y="865445"/>
                </a:lnTo>
                <a:lnTo>
                  <a:pt x="150338" y="865445"/>
                </a:lnTo>
                <a:lnTo>
                  <a:pt x="1503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375245" y="2547473"/>
            <a:ext cx="76170" cy="761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54255" y="2685380"/>
            <a:ext cx="131385" cy="251797"/>
          </a:xfrm>
          <a:custGeom>
            <a:avLst/>
            <a:gdLst/>
            <a:ahLst/>
            <a:cxnLst/>
            <a:rect l="l" t="t" r="r" b="b"/>
            <a:pathLst>
              <a:path w="288925" h="553720">
                <a:moveTo>
                  <a:pt x="73327" y="0"/>
                </a:moveTo>
                <a:lnTo>
                  <a:pt x="0" y="0"/>
                </a:lnTo>
                <a:lnTo>
                  <a:pt x="182926" y="553109"/>
                </a:lnTo>
                <a:lnTo>
                  <a:pt x="265486" y="553109"/>
                </a:lnTo>
                <a:lnTo>
                  <a:pt x="288638" y="481673"/>
                </a:lnTo>
                <a:lnTo>
                  <a:pt x="223857" y="481673"/>
                </a:lnTo>
                <a:lnTo>
                  <a:pt x="73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948295" y="2717848"/>
            <a:ext cx="119835" cy="219167"/>
          </a:xfrm>
          <a:custGeom>
            <a:avLst/>
            <a:gdLst/>
            <a:ahLst/>
            <a:cxnLst/>
            <a:rect l="l" t="t" r="r" b="b"/>
            <a:pathLst>
              <a:path w="263525" h="481964">
                <a:moveTo>
                  <a:pt x="66838" y="0"/>
                </a:moveTo>
                <a:lnTo>
                  <a:pt x="0" y="0"/>
                </a:lnTo>
                <a:lnTo>
                  <a:pt x="156167" y="481724"/>
                </a:lnTo>
                <a:lnTo>
                  <a:pt x="238766" y="481724"/>
                </a:lnTo>
                <a:lnTo>
                  <a:pt x="262972" y="410288"/>
                </a:lnTo>
                <a:lnTo>
                  <a:pt x="195994" y="410288"/>
                </a:lnTo>
                <a:lnTo>
                  <a:pt x="668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58373" y="2685381"/>
            <a:ext cx="120412" cy="219167"/>
          </a:xfrm>
          <a:custGeom>
            <a:avLst/>
            <a:gdLst/>
            <a:ahLst/>
            <a:cxnLst/>
            <a:rect l="l" t="t" r="r" b="b"/>
            <a:pathLst>
              <a:path w="264794" h="481964">
                <a:moveTo>
                  <a:pt x="242119" y="0"/>
                </a:moveTo>
                <a:lnTo>
                  <a:pt x="159546" y="0"/>
                </a:lnTo>
                <a:lnTo>
                  <a:pt x="3047" y="472542"/>
                </a:lnTo>
                <a:lnTo>
                  <a:pt x="0" y="481673"/>
                </a:lnTo>
                <a:lnTo>
                  <a:pt x="59675" y="481673"/>
                </a:lnTo>
                <a:lnTo>
                  <a:pt x="192666" y="71397"/>
                </a:lnTo>
                <a:lnTo>
                  <a:pt x="264597" y="71397"/>
                </a:lnTo>
                <a:lnTo>
                  <a:pt x="2421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39743" y="2685381"/>
            <a:ext cx="102509" cy="219167"/>
          </a:xfrm>
          <a:custGeom>
            <a:avLst/>
            <a:gdLst/>
            <a:ahLst/>
            <a:cxnLst/>
            <a:rect l="l" t="t" r="r" b="b"/>
            <a:pathLst>
              <a:path w="225425" h="481964">
                <a:moveTo>
                  <a:pt x="225063" y="0"/>
                </a:moveTo>
                <a:lnTo>
                  <a:pt x="158415" y="0"/>
                </a:lnTo>
                <a:lnTo>
                  <a:pt x="3022" y="472542"/>
                </a:lnTo>
                <a:lnTo>
                  <a:pt x="0" y="481673"/>
                </a:lnTo>
                <a:lnTo>
                  <a:pt x="61872" y="481673"/>
                </a:lnTo>
                <a:lnTo>
                  <a:pt x="225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316280" y="2009011"/>
            <a:ext cx="720740" cy="516299"/>
          </a:xfrm>
          <a:custGeom>
            <a:avLst/>
            <a:gdLst/>
            <a:ahLst/>
            <a:cxnLst/>
            <a:rect l="l" t="t" r="r" b="b"/>
            <a:pathLst>
              <a:path w="1584959" h="1135379">
                <a:moveTo>
                  <a:pt x="351031" y="0"/>
                </a:moveTo>
                <a:lnTo>
                  <a:pt x="296854" y="122107"/>
                </a:lnTo>
                <a:lnTo>
                  <a:pt x="242233" y="189542"/>
                </a:lnTo>
                <a:lnTo>
                  <a:pt x="154250" y="226384"/>
                </a:lnTo>
                <a:lnTo>
                  <a:pt x="0" y="256685"/>
                </a:lnTo>
                <a:lnTo>
                  <a:pt x="978789" y="382908"/>
                </a:lnTo>
                <a:lnTo>
                  <a:pt x="1390906" y="511924"/>
                </a:lnTo>
                <a:lnTo>
                  <a:pt x="1313591" y="721964"/>
                </a:lnTo>
                <a:lnTo>
                  <a:pt x="1244492" y="774108"/>
                </a:lnTo>
                <a:lnTo>
                  <a:pt x="1253432" y="825847"/>
                </a:lnTo>
                <a:lnTo>
                  <a:pt x="1173907" y="947738"/>
                </a:lnTo>
                <a:lnTo>
                  <a:pt x="981837" y="1135033"/>
                </a:lnTo>
                <a:lnTo>
                  <a:pt x="1483284" y="655989"/>
                </a:lnTo>
                <a:lnTo>
                  <a:pt x="1584729" y="378069"/>
                </a:lnTo>
                <a:lnTo>
                  <a:pt x="1227017" y="194876"/>
                </a:lnTo>
                <a:lnTo>
                  <a:pt x="35103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691044" y="2384491"/>
            <a:ext cx="160261" cy="120990"/>
          </a:xfrm>
          <a:custGeom>
            <a:avLst/>
            <a:gdLst/>
            <a:ahLst/>
            <a:cxnLst/>
            <a:rect l="l" t="t" r="r" b="b"/>
            <a:pathLst>
              <a:path w="352425" h="266064">
                <a:moveTo>
                  <a:pt x="351971" y="0"/>
                </a:moveTo>
                <a:lnTo>
                  <a:pt x="0" y="265575"/>
                </a:lnTo>
                <a:lnTo>
                  <a:pt x="236417" y="138020"/>
                </a:lnTo>
                <a:lnTo>
                  <a:pt x="347158" y="40600"/>
                </a:lnTo>
                <a:lnTo>
                  <a:pt x="35197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830481" y="2265589"/>
            <a:ext cx="51976" cy="118968"/>
          </a:xfrm>
          <a:custGeom>
            <a:avLst/>
            <a:gdLst/>
            <a:ahLst/>
            <a:cxnLst/>
            <a:rect l="l" t="t" r="r" b="b"/>
            <a:pathLst>
              <a:path w="114300" h="261620">
                <a:moveTo>
                  <a:pt x="0" y="0"/>
                </a:moveTo>
                <a:lnTo>
                  <a:pt x="54341" y="185377"/>
                </a:lnTo>
                <a:lnTo>
                  <a:pt x="45325" y="261473"/>
                </a:lnTo>
                <a:lnTo>
                  <a:pt x="113712" y="209874"/>
                </a:lnTo>
                <a:lnTo>
                  <a:pt x="103629" y="15162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53287" y="1746364"/>
            <a:ext cx="250353" cy="390978"/>
          </a:xfrm>
          <a:custGeom>
            <a:avLst/>
            <a:gdLst/>
            <a:ahLst/>
            <a:cxnLst/>
            <a:rect l="l" t="t" r="r" b="b"/>
            <a:pathLst>
              <a:path w="550545" h="859789">
                <a:moveTo>
                  <a:pt x="174163" y="0"/>
                </a:moveTo>
                <a:lnTo>
                  <a:pt x="161349" y="26872"/>
                </a:lnTo>
                <a:lnTo>
                  <a:pt x="140687" y="52881"/>
                </a:lnTo>
                <a:lnTo>
                  <a:pt x="112938" y="75664"/>
                </a:lnTo>
                <a:lnTo>
                  <a:pt x="78865" y="92821"/>
                </a:lnTo>
                <a:lnTo>
                  <a:pt x="45756" y="112506"/>
                </a:lnTo>
                <a:lnTo>
                  <a:pt x="20954" y="138197"/>
                </a:lnTo>
                <a:lnTo>
                  <a:pt x="5397" y="160511"/>
                </a:lnTo>
                <a:lnTo>
                  <a:pt x="0" y="170036"/>
                </a:lnTo>
                <a:lnTo>
                  <a:pt x="42823" y="207715"/>
                </a:lnTo>
                <a:lnTo>
                  <a:pt x="82205" y="246551"/>
                </a:lnTo>
                <a:lnTo>
                  <a:pt x="118259" y="286441"/>
                </a:lnTo>
                <a:lnTo>
                  <a:pt x="151113" y="327270"/>
                </a:lnTo>
                <a:lnTo>
                  <a:pt x="180894" y="368938"/>
                </a:lnTo>
                <a:lnTo>
                  <a:pt x="207715" y="411329"/>
                </a:lnTo>
                <a:lnTo>
                  <a:pt x="231705" y="454343"/>
                </a:lnTo>
                <a:lnTo>
                  <a:pt x="252977" y="497878"/>
                </a:lnTo>
                <a:lnTo>
                  <a:pt x="271658" y="541806"/>
                </a:lnTo>
                <a:lnTo>
                  <a:pt x="287876" y="586052"/>
                </a:lnTo>
                <a:lnTo>
                  <a:pt x="301744" y="630475"/>
                </a:lnTo>
                <a:lnTo>
                  <a:pt x="313377" y="675000"/>
                </a:lnTo>
                <a:lnTo>
                  <a:pt x="322914" y="719500"/>
                </a:lnTo>
                <a:lnTo>
                  <a:pt x="383670" y="751211"/>
                </a:lnTo>
                <a:lnTo>
                  <a:pt x="436716" y="781881"/>
                </a:lnTo>
                <a:lnTo>
                  <a:pt x="482092" y="810696"/>
                </a:lnTo>
                <a:lnTo>
                  <a:pt x="519861" y="836832"/>
                </a:lnTo>
                <a:lnTo>
                  <a:pt x="550073" y="859488"/>
                </a:lnTo>
                <a:lnTo>
                  <a:pt x="499503" y="492620"/>
                </a:lnTo>
                <a:lnTo>
                  <a:pt x="369370" y="223006"/>
                </a:lnTo>
                <a:lnTo>
                  <a:pt x="235617" y="56767"/>
                </a:lnTo>
                <a:lnTo>
                  <a:pt x="1741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71305" y="1999875"/>
            <a:ext cx="124743" cy="31475"/>
          </a:xfrm>
          <a:custGeom>
            <a:avLst/>
            <a:gdLst/>
            <a:ahLst/>
            <a:cxnLst/>
            <a:rect l="l" t="t" r="r" b="b"/>
            <a:pathLst>
              <a:path w="274320" h="69214">
                <a:moveTo>
                  <a:pt x="242843" y="0"/>
                </a:moveTo>
                <a:lnTo>
                  <a:pt x="0" y="0"/>
                </a:lnTo>
                <a:lnTo>
                  <a:pt x="49985" y="9512"/>
                </a:lnTo>
                <a:lnTo>
                  <a:pt x="98257" y="19913"/>
                </a:lnTo>
                <a:lnTo>
                  <a:pt x="144814" y="31101"/>
                </a:lnTo>
                <a:lnTo>
                  <a:pt x="189669" y="43013"/>
                </a:lnTo>
                <a:lnTo>
                  <a:pt x="232835" y="55561"/>
                </a:lnTo>
                <a:lnTo>
                  <a:pt x="274325" y="68654"/>
                </a:lnTo>
                <a:lnTo>
                  <a:pt x="2428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280937" y="1692309"/>
            <a:ext cx="300886" cy="334382"/>
          </a:xfrm>
          <a:custGeom>
            <a:avLst/>
            <a:gdLst/>
            <a:ahLst/>
            <a:cxnLst/>
            <a:rect l="l" t="t" r="r" b="b"/>
            <a:pathLst>
              <a:path w="661670" h="735329">
                <a:moveTo>
                  <a:pt x="210687" y="0"/>
                </a:moveTo>
                <a:lnTo>
                  <a:pt x="190279" y="22199"/>
                </a:lnTo>
                <a:lnTo>
                  <a:pt x="149246" y="48500"/>
                </a:lnTo>
                <a:lnTo>
                  <a:pt x="98155" y="75220"/>
                </a:lnTo>
                <a:lnTo>
                  <a:pt x="47572" y="98663"/>
                </a:lnTo>
                <a:lnTo>
                  <a:pt x="14071" y="132660"/>
                </a:lnTo>
                <a:lnTo>
                  <a:pt x="1181" y="180741"/>
                </a:lnTo>
                <a:lnTo>
                  <a:pt x="0" y="223666"/>
                </a:lnTo>
                <a:lnTo>
                  <a:pt x="1587" y="242259"/>
                </a:lnTo>
                <a:lnTo>
                  <a:pt x="40346" y="275557"/>
                </a:lnTo>
                <a:lnTo>
                  <a:pt x="77468" y="309910"/>
                </a:lnTo>
                <a:lnTo>
                  <a:pt x="113014" y="345240"/>
                </a:lnTo>
                <a:lnTo>
                  <a:pt x="147011" y="381460"/>
                </a:lnTo>
                <a:lnTo>
                  <a:pt x="179471" y="418505"/>
                </a:lnTo>
                <a:lnTo>
                  <a:pt x="210459" y="456299"/>
                </a:lnTo>
                <a:lnTo>
                  <a:pt x="239998" y="494754"/>
                </a:lnTo>
                <a:lnTo>
                  <a:pt x="268128" y="533805"/>
                </a:lnTo>
                <a:lnTo>
                  <a:pt x="294873" y="573365"/>
                </a:lnTo>
                <a:lnTo>
                  <a:pt x="320273" y="613356"/>
                </a:lnTo>
                <a:lnTo>
                  <a:pt x="344364" y="653703"/>
                </a:lnTo>
                <a:lnTo>
                  <a:pt x="367185" y="694342"/>
                </a:lnTo>
                <a:lnTo>
                  <a:pt x="388775" y="735184"/>
                </a:lnTo>
                <a:lnTo>
                  <a:pt x="403278" y="711270"/>
                </a:lnTo>
                <a:lnTo>
                  <a:pt x="412447" y="692691"/>
                </a:lnTo>
                <a:lnTo>
                  <a:pt x="417235" y="680639"/>
                </a:lnTo>
                <a:lnTo>
                  <a:pt x="418632" y="676359"/>
                </a:lnTo>
                <a:lnTo>
                  <a:pt x="661475" y="676359"/>
                </a:lnTo>
                <a:lnTo>
                  <a:pt x="546454" y="425477"/>
                </a:lnTo>
                <a:lnTo>
                  <a:pt x="388584" y="191942"/>
                </a:lnTo>
                <a:lnTo>
                  <a:pt x="262324" y="48703"/>
                </a:lnTo>
                <a:lnTo>
                  <a:pt x="21068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77334" y="2268887"/>
            <a:ext cx="96445" cy="222344"/>
          </a:xfrm>
          <a:custGeom>
            <a:avLst/>
            <a:gdLst/>
            <a:ahLst/>
            <a:cxnLst/>
            <a:rect l="l" t="t" r="r" b="b"/>
            <a:pathLst>
              <a:path w="212089" h="488950">
                <a:moveTo>
                  <a:pt x="162390" y="0"/>
                </a:moveTo>
                <a:lnTo>
                  <a:pt x="128050" y="176360"/>
                </a:lnTo>
                <a:lnTo>
                  <a:pt x="73213" y="333239"/>
                </a:lnTo>
                <a:lnTo>
                  <a:pt x="22376" y="445669"/>
                </a:lnTo>
                <a:lnTo>
                  <a:pt x="0" y="488696"/>
                </a:lnTo>
                <a:lnTo>
                  <a:pt x="32053" y="438646"/>
                </a:lnTo>
                <a:lnTo>
                  <a:pt x="61834" y="389295"/>
                </a:lnTo>
                <a:lnTo>
                  <a:pt x="89405" y="340630"/>
                </a:lnTo>
                <a:lnTo>
                  <a:pt x="114830" y="292651"/>
                </a:lnTo>
                <a:lnTo>
                  <a:pt x="138147" y="245370"/>
                </a:lnTo>
                <a:lnTo>
                  <a:pt x="159457" y="198800"/>
                </a:lnTo>
                <a:lnTo>
                  <a:pt x="178786" y="152942"/>
                </a:lnTo>
                <a:lnTo>
                  <a:pt x="196210" y="107782"/>
                </a:lnTo>
                <a:lnTo>
                  <a:pt x="211792" y="63333"/>
                </a:lnTo>
                <a:lnTo>
                  <a:pt x="201721" y="46811"/>
                </a:lnTo>
                <a:lnTo>
                  <a:pt x="190088" y="30745"/>
                </a:lnTo>
                <a:lnTo>
                  <a:pt x="176970" y="15150"/>
                </a:lnTo>
                <a:lnTo>
                  <a:pt x="16239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72893" y="2372271"/>
            <a:ext cx="40604" cy="8648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656544" y="2235622"/>
            <a:ext cx="86050" cy="203286"/>
          </a:xfrm>
          <a:custGeom>
            <a:avLst/>
            <a:gdLst/>
            <a:ahLst/>
            <a:cxnLst/>
            <a:rect l="l" t="t" r="r" b="b"/>
            <a:pathLst>
              <a:path w="189229" h="447039">
                <a:moveTo>
                  <a:pt x="109344" y="0"/>
                </a:moveTo>
                <a:lnTo>
                  <a:pt x="81874" y="177274"/>
                </a:lnTo>
                <a:lnTo>
                  <a:pt x="45452" y="318787"/>
                </a:lnTo>
                <a:lnTo>
                  <a:pt x="13626" y="412510"/>
                </a:lnTo>
                <a:lnTo>
                  <a:pt x="0" y="446419"/>
                </a:lnTo>
                <a:lnTo>
                  <a:pt x="34225" y="400103"/>
                </a:lnTo>
                <a:lnTo>
                  <a:pt x="61695" y="352555"/>
                </a:lnTo>
                <a:lnTo>
                  <a:pt x="79982" y="315460"/>
                </a:lnTo>
                <a:lnTo>
                  <a:pt x="86624" y="300499"/>
                </a:lnTo>
                <a:lnTo>
                  <a:pt x="125256" y="300499"/>
                </a:lnTo>
                <a:lnTo>
                  <a:pt x="146503" y="236239"/>
                </a:lnTo>
                <a:lnTo>
                  <a:pt x="160333" y="186913"/>
                </a:lnTo>
                <a:lnTo>
                  <a:pt x="171852" y="139925"/>
                </a:lnTo>
                <a:lnTo>
                  <a:pt x="181249" y="96034"/>
                </a:lnTo>
                <a:lnTo>
                  <a:pt x="188729" y="56018"/>
                </a:lnTo>
                <a:lnTo>
                  <a:pt x="170747" y="41312"/>
                </a:lnTo>
                <a:lnTo>
                  <a:pt x="151481" y="27088"/>
                </a:lnTo>
                <a:lnTo>
                  <a:pt x="130984" y="13309"/>
                </a:lnTo>
                <a:lnTo>
                  <a:pt x="1093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192926" y="2270965"/>
            <a:ext cx="306950" cy="216280"/>
          </a:xfrm>
          <a:custGeom>
            <a:avLst/>
            <a:gdLst/>
            <a:ahLst/>
            <a:cxnLst/>
            <a:rect l="l" t="t" r="r" b="b"/>
            <a:pathLst>
              <a:path w="675004" h="475614">
                <a:moveTo>
                  <a:pt x="152307" y="0"/>
                </a:moveTo>
                <a:lnTo>
                  <a:pt x="122564" y="3670"/>
                </a:lnTo>
                <a:lnTo>
                  <a:pt x="98574" y="13842"/>
                </a:lnTo>
                <a:lnTo>
                  <a:pt x="79550" y="26059"/>
                </a:lnTo>
                <a:lnTo>
                  <a:pt x="64717" y="35876"/>
                </a:lnTo>
                <a:lnTo>
                  <a:pt x="47280" y="41261"/>
                </a:lnTo>
                <a:lnTo>
                  <a:pt x="25843" y="43801"/>
                </a:lnTo>
                <a:lnTo>
                  <a:pt x="7670" y="44550"/>
                </a:lnTo>
                <a:lnTo>
                  <a:pt x="0" y="44575"/>
                </a:lnTo>
                <a:lnTo>
                  <a:pt x="178608" y="229787"/>
                </a:lnTo>
                <a:lnTo>
                  <a:pt x="402325" y="364671"/>
                </a:lnTo>
                <a:lnTo>
                  <a:pt x="593506" y="447142"/>
                </a:lnTo>
                <a:lnTo>
                  <a:pt x="674492" y="475094"/>
                </a:lnTo>
                <a:lnTo>
                  <a:pt x="620023" y="447142"/>
                </a:lnTo>
                <a:lnTo>
                  <a:pt x="585861" y="428842"/>
                </a:lnTo>
                <a:lnTo>
                  <a:pt x="545451" y="405373"/>
                </a:lnTo>
                <a:lnTo>
                  <a:pt x="497878" y="375161"/>
                </a:lnTo>
                <a:lnTo>
                  <a:pt x="442126" y="336579"/>
                </a:lnTo>
                <a:lnTo>
                  <a:pt x="377155" y="288003"/>
                </a:lnTo>
                <a:lnTo>
                  <a:pt x="451537" y="288003"/>
                </a:lnTo>
                <a:lnTo>
                  <a:pt x="428144" y="274059"/>
                </a:lnTo>
                <a:lnTo>
                  <a:pt x="258857" y="133537"/>
                </a:lnTo>
                <a:lnTo>
                  <a:pt x="174925" y="36321"/>
                </a:lnTo>
                <a:lnTo>
                  <a:pt x="15230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364426" y="2401931"/>
            <a:ext cx="150154" cy="69302"/>
          </a:xfrm>
          <a:custGeom>
            <a:avLst/>
            <a:gdLst/>
            <a:ahLst/>
            <a:cxnLst/>
            <a:rect l="l" t="t" r="r" b="b"/>
            <a:pathLst>
              <a:path w="330200" h="152400">
                <a:moveTo>
                  <a:pt x="74394" y="0"/>
                </a:moveTo>
                <a:lnTo>
                  <a:pt x="0" y="0"/>
                </a:lnTo>
                <a:lnTo>
                  <a:pt x="103629" y="62977"/>
                </a:lnTo>
                <a:lnTo>
                  <a:pt x="211182" y="110969"/>
                </a:lnTo>
                <a:lnTo>
                  <a:pt x="295585" y="141537"/>
                </a:lnTo>
                <a:lnTo>
                  <a:pt x="329747" y="152269"/>
                </a:lnTo>
                <a:lnTo>
                  <a:pt x="743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19468" y="2016634"/>
            <a:ext cx="416100" cy="464323"/>
          </a:xfrm>
          <a:custGeom>
            <a:avLst/>
            <a:gdLst/>
            <a:ahLst/>
            <a:cxnLst/>
            <a:rect l="l" t="t" r="r" b="b"/>
            <a:pathLst>
              <a:path w="915035" h="1021079">
                <a:moveTo>
                  <a:pt x="100733" y="0"/>
                </a:moveTo>
                <a:lnTo>
                  <a:pt x="77861" y="8610"/>
                </a:lnTo>
                <a:lnTo>
                  <a:pt x="65555" y="19697"/>
                </a:lnTo>
                <a:lnTo>
                  <a:pt x="59612" y="40651"/>
                </a:lnTo>
                <a:lnTo>
                  <a:pt x="55827" y="78852"/>
                </a:lnTo>
                <a:lnTo>
                  <a:pt x="44817" y="118221"/>
                </a:lnTo>
                <a:lnTo>
                  <a:pt x="25881" y="140750"/>
                </a:lnTo>
                <a:lnTo>
                  <a:pt x="7962" y="150961"/>
                </a:lnTo>
                <a:lnTo>
                  <a:pt x="0" y="153348"/>
                </a:lnTo>
                <a:lnTo>
                  <a:pt x="478295" y="378552"/>
                </a:lnTo>
                <a:lnTo>
                  <a:pt x="755364" y="666809"/>
                </a:lnTo>
                <a:lnTo>
                  <a:pt x="883364" y="915215"/>
                </a:lnTo>
                <a:lnTo>
                  <a:pt x="914427" y="1020889"/>
                </a:lnTo>
                <a:lnTo>
                  <a:pt x="865127" y="820386"/>
                </a:lnTo>
                <a:lnTo>
                  <a:pt x="809502" y="667622"/>
                </a:lnTo>
                <a:lnTo>
                  <a:pt x="764050" y="570329"/>
                </a:lnTo>
                <a:lnTo>
                  <a:pt x="745229" y="536180"/>
                </a:lnTo>
                <a:lnTo>
                  <a:pt x="825809" y="536180"/>
                </a:lnTo>
                <a:lnTo>
                  <a:pt x="794149" y="480543"/>
                </a:lnTo>
                <a:lnTo>
                  <a:pt x="769498" y="442660"/>
                </a:lnTo>
                <a:lnTo>
                  <a:pt x="743744" y="406745"/>
                </a:lnTo>
                <a:lnTo>
                  <a:pt x="716998" y="372748"/>
                </a:lnTo>
                <a:lnTo>
                  <a:pt x="689402" y="340605"/>
                </a:lnTo>
                <a:lnTo>
                  <a:pt x="661094" y="310291"/>
                </a:lnTo>
                <a:lnTo>
                  <a:pt x="632190" y="281742"/>
                </a:lnTo>
                <a:lnTo>
                  <a:pt x="527379" y="265740"/>
                </a:lnTo>
                <a:lnTo>
                  <a:pt x="444285" y="254971"/>
                </a:lnTo>
                <a:lnTo>
                  <a:pt x="389549" y="248901"/>
                </a:lnTo>
                <a:lnTo>
                  <a:pt x="369840" y="246996"/>
                </a:lnTo>
                <a:lnTo>
                  <a:pt x="413514" y="235007"/>
                </a:lnTo>
                <a:lnTo>
                  <a:pt x="453950" y="221964"/>
                </a:lnTo>
                <a:lnTo>
                  <a:pt x="491312" y="207982"/>
                </a:lnTo>
                <a:lnTo>
                  <a:pt x="525741" y="193251"/>
                </a:lnTo>
                <a:lnTo>
                  <a:pt x="369509" y="97622"/>
                </a:lnTo>
                <a:lnTo>
                  <a:pt x="233394" y="38467"/>
                </a:lnTo>
                <a:lnTo>
                  <a:pt x="137207" y="8381"/>
                </a:lnTo>
                <a:lnTo>
                  <a:pt x="10073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58351" y="2260455"/>
            <a:ext cx="93558" cy="201264"/>
          </a:xfrm>
          <a:custGeom>
            <a:avLst/>
            <a:gdLst/>
            <a:ahLst/>
            <a:cxnLst/>
            <a:rect l="l" t="t" r="r" b="b"/>
            <a:pathLst>
              <a:path w="205739" h="442595">
                <a:moveTo>
                  <a:pt x="80579" y="0"/>
                </a:moveTo>
                <a:lnTo>
                  <a:pt x="0" y="0"/>
                </a:lnTo>
                <a:lnTo>
                  <a:pt x="83373" y="121739"/>
                </a:lnTo>
                <a:lnTo>
                  <a:pt x="148256" y="267823"/>
                </a:lnTo>
                <a:lnTo>
                  <a:pt x="190342" y="390489"/>
                </a:lnTo>
                <a:lnTo>
                  <a:pt x="205341" y="441999"/>
                </a:lnTo>
                <a:lnTo>
                  <a:pt x="199029" y="381777"/>
                </a:lnTo>
                <a:lnTo>
                  <a:pt x="190291" y="324006"/>
                </a:lnTo>
                <a:lnTo>
                  <a:pt x="179268" y="268649"/>
                </a:lnTo>
                <a:lnTo>
                  <a:pt x="166073" y="215653"/>
                </a:lnTo>
                <a:lnTo>
                  <a:pt x="150859" y="164956"/>
                </a:lnTo>
                <a:lnTo>
                  <a:pt x="133740" y="116519"/>
                </a:lnTo>
                <a:lnTo>
                  <a:pt x="114855" y="70280"/>
                </a:lnTo>
                <a:lnTo>
                  <a:pt x="94345" y="26212"/>
                </a:lnTo>
                <a:lnTo>
                  <a:pt x="8057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596553" y="2216299"/>
            <a:ext cx="46779" cy="261037"/>
          </a:xfrm>
          <a:custGeom>
            <a:avLst/>
            <a:gdLst/>
            <a:ahLst/>
            <a:cxnLst/>
            <a:rect l="l" t="t" r="r" b="b"/>
            <a:pathLst>
              <a:path w="102870" h="574039">
                <a:moveTo>
                  <a:pt x="91209" y="0"/>
                </a:moveTo>
                <a:lnTo>
                  <a:pt x="0" y="0"/>
                </a:lnTo>
                <a:lnTo>
                  <a:pt x="44029" y="154720"/>
                </a:lnTo>
                <a:lnTo>
                  <a:pt x="64044" y="344796"/>
                </a:lnTo>
                <a:lnTo>
                  <a:pt x="69276" y="505967"/>
                </a:lnTo>
                <a:lnTo>
                  <a:pt x="68971" y="573974"/>
                </a:lnTo>
                <a:lnTo>
                  <a:pt x="78268" y="519226"/>
                </a:lnTo>
                <a:lnTo>
                  <a:pt x="86002" y="465252"/>
                </a:lnTo>
                <a:lnTo>
                  <a:pt x="92225" y="412079"/>
                </a:lnTo>
                <a:lnTo>
                  <a:pt x="96962" y="359705"/>
                </a:lnTo>
                <a:lnTo>
                  <a:pt x="100276" y="308132"/>
                </a:lnTo>
                <a:lnTo>
                  <a:pt x="102219" y="257371"/>
                </a:lnTo>
                <a:lnTo>
                  <a:pt x="102842" y="207423"/>
                </a:lnTo>
                <a:lnTo>
                  <a:pt x="102181" y="158301"/>
                </a:lnTo>
                <a:lnTo>
                  <a:pt x="100289" y="109991"/>
                </a:lnTo>
                <a:lnTo>
                  <a:pt x="97228" y="62507"/>
                </a:lnTo>
                <a:lnTo>
                  <a:pt x="93037" y="15861"/>
                </a:lnTo>
                <a:lnTo>
                  <a:pt x="912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515172" y="2166322"/>
            <a:ext cx="123011" cy="296266"/>
          </a:xfrm>
          <a:custGeom>
            <a:avLst/>
            <a:gdLst/>
            <a:ahLst/>
            <a:cxnLst/>
            <a:rect l="l" t="t" r="r" b="b"/>
            <a:pathLst>
              <a:path w="270510" h="651510">
                <a:moveTo>
                  <a:pt x="0" y="0"/>
                </a:moveTo>
                <a:lnTo>
                  <a:pt x="66482" y="250475"/>
                </a:lnTo>
                <a:lnTo>
                  <a:pt x="101203" y="457759"/>
                </a:lnTo>
                <a:lnTo>
                  <a:pt x="114462" y="598929"/>
                </a:lnTo>
                <a:lnTo>
                  <a:pt x="116583" y="651074"/>
                </a:lnTo>
                <a:lnTo>
                  <a:pt x="162047" y="497344"/>
                </a:lnTo>
                <a:lnTo>
                  <a:pt x="179522" y="319003"/>
                </a:lnTo>
                <a:lnTo>
                  <a:pt x="181122" y="171407"/>
                </a:lnTo>
                <a:lnTo>
                  <a:pt x="178963" y="109903"/>
                </a:lnTo>
                <a:lnTo>
                  <a:pt x="270172" y="109903"/>
                </a:lnTo>
                <a:lnTo>
                  <a:pt x="215462" y="61364"/>
                </a:lnTo>
                <a:lnTo>
                  <a:pt x="162682" y="44105"/>
                </a:lnTo>
                <a:lnTo>
                  <a:pt x="108848" y="28155"/>
                </a:lnTo>
                <a:lnTo>
                  <a:pt x="54468" y="1346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60498" y="2999310"/>
            <a:ext cx="272876" cy="336114"/>
          </a:xfrm>
          <a:custGeom>
            <a:avLst/>
            <a:gdLst/>
            <a:ahLst/>
            <a:cxnLst/>
            <a:rect l="l" t="t" r="r" b="b"/>
            <a:pathLst>
              <a:path w="600075" h="739140">
                <a:moveTo>
                  <a:pt x="385016" y="0"/>
                </a:moveTo>
                <a:lnTo>
                  <a:pt x="302519" y="0"/>
                </a:lnTo>
                <a:lnTo>
                  <a:pt x="0" y="738943"/>
                </a:lnTo>
                <a:lnTo>
                  <a:pt x="73048" y="738943"/>
                </a:lnTo>
                <a:lnTo>
                  <a:pt x="151684" y="540968"/>
                </a:lnTo>
                <a:lnTo>
                  <a:pt x="599488" y="540968"/>
                </a:lnTo>
                <a:lnTo>
                  <a:pt x="574317" y="477457"/>
                </a:lnTo>
                <a:lnTo>
                  <a:pt x="179001" y="477457"/>
                </a:lnTo>
                <a:lnTo>
                  <a:pt x="338509" y="69886"/>
                </a:lnTo>
                <a:lnTo>
                  <a:pt x="412726" y="69886"/>
                </a:lnTo>
                <a:lnTo>
                  <a:pt x="385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998105" y="3245308"/>
            <a:ext cx="70746" cy="90092"/>
          </a:xfrm>
          <a:custGeom>
            <a:avLst/>
            <a:gdLst/>
            <a:ahLst/>
            <a:cxnLst/>
            <a:rect l="l" t="t" r="r" b="b"/>
            <a:pathLst>
              <a:path w="155575" h="198120">
                <a:moveTo>
                  <a:pt x="76972" y="0"/>
                </a:moveTo>
                <a:lnTo>
                  <a:pt x="0" y="0"/>
                </a:lnTo>
                <a:lnTo>
                  <a:pt x="79322" y="197975"/>
                </a:lnTo>
                <a:lnTo>
                  <a:pt x="155456" y="197975"/>
                </a:lnTo>
                <a:lnTo>
                  <a:pt x="76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14425" y="3031090"/>
            <a:ext cx="107418" cy="185383"/>
          </a:xfrm>
          <a:custGeom>
            <a:avLst/>
            <a:gdLst/>
            <a:ahLst/>
            <a:cxnLst/>
            <a:rect l="l" t="t" r="r" b="b"/>
            <a:pathLst>
              <a:path w="236219" h="407670">
                <a:moveTo>
                  <a:pt x="74216" y="0"/>
                </a:moveTo>
                <a:lnTo>
                  <a:pt x="0" y="0"/>
                </a:lnTo>
                <a:lnTo>
                  <a:pt x="159698" y="407583"/>
                </a:lnTo>
                <a:lnTo>
                  <a:pt x="235807" y="407583"/>
                </a:lnTo>
                <a:lnTo>
                  <a:pt x="742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103106" y="3292230"/>
            <a:ext cx="158817" cy="48800"/>
          </a:xfrm>
          <a:custGeom>
            <a:avLst/>
            <a:gdLst/>
            <a:ahLst/>
            <a:cxnLst/>
            <a:rect l="l" t="t" r="r" b="b"/>
            <a:pathLst>
              <a:path w="349250" h="107315">
                <a:moveTo>
                  <a:pt x="7327" y="0"/>
                </a:moveTo>
                <a:lnTo>
                  <a:pt x="0" y="73124"/>
                </a:lnTo>
                <a:lnTo>
                  <a:pt x="71270" y="97406"/>
                </a:lnTo>
                <a:lnTo>
                  <a:pt x="116024" y="104048"/>
                </a:lnTo>
                <a:lnTo>
                  <a:pt x="166835" y="107007"/>
                </a:lnTo>
                <a:lnTo>
                  <a:pt x="211221" y="103959"/>
                </a:lnTo>
                <a:lnTo>
                  <a:pt x="253472" y="94828"/>
                </a:lnTo>
                <a:lnTo>
                  <a:pt x="293603" y="79601"/>
                </a:lnTo>
                <a:lnTo>
                  <a:pt x="331639" y="58278"/>
                </a:lnTo>
                <a:lnTo>
                  <a:pt x="348695" y="43445"/>
                </a:lnTo>
                <a:lnTo>
                  <a:pt x="170010" y="43445"/>
                </a:lnTo>
                <a:lnTo>
                  <a:pt x="122221" y="40740"/>
                </a:lnTo>
                <a:lnTo>
                  <a:pt x="79169" y="32600"/>
                </a:lnTo>
                <a:lnTo>
                  <a:pt x="40867" y="19024"/>
                </a:lnTo>
                <a:lnTo>
                  <a:pt x="7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102141" y="2993073"/>
            <a:ext cx="187115" cy="319077"/>
          </a:xfrm>
          <a:custGeom>
            <a:avLst/>
            <a:gdLst/>
            <a:ahLst/>
            <a:cxnLst/>
            <a:rect l="l" t="t" r="r" b="b"/>
            <a:pathLst>
              <a:path w="411480" h="701675">
                <a:moveTo>
                  <a:pt x="233432" y="0"/>
                </a:moveTo>
                <a:lnTo>
                  <a:pt x="185885" y="3581"/>
                </a:lnTo>
                <a:lnTo>
                  <a:pt x="142566" y="13245"/>
                </a:lnTo>
                <a:lnTo>
                  <a:pt x="103476" y="28993"/>
                </a:lnTo>
                <a:lnTo>
                  <a:pt x="68629" y="50836"/>
                </a:lnTo>
                <a:lnTo>
                  <a:pt x="38962" y="79182"/>
                </a:lnTo>
                <a:lnTo>
                  <a:pt x="17652" y="112277"/>
                </a:lnTo>
                <a:lnTo>
                  <a:pt x="4660" y="150148"/>
                </a:lnTo>
                <a:lnTo>
                  <a:pt x="0" y="192793"/>
                </a:lnTo>
                <a:lnTo>
                  <a:pt x="3682" y="226244"/>
                </a:lnTo>
                <a:lnTo>
                  <a:pt x="30098" y="283990"/>
                </a:lnTo>
                <a:lnTo>
                  <a:pt x="65352" y="319676"/>
                </a:lnTo>
                <a:lnTo>
                  <a:pt x="107756" y="350638"/>
                </a:lnTo>
                <a:lnTo>
                  <a:pt x="153247" y="379669"/>
                </a:lnTo>
                <a:lnTo>
                  <a:pt x="231311" y="422696"/>
                </a:lnTo>
                <a:lnTo>
                  <a:pt x="246170" y="431306"/>
                </a:lnTo>
                <a:lnTo>
                  <a:pt x="285183" y="458699"/>
                </a:lnTo>
                <a:lnTo>
                  <a:pt x="324248" y="500037"/>
                </a:lnTo>
                <a:lnTo>
                  <a:pt x="338001" y="549807"/>
                </a:lnTo>
                <a:lnTo>
                  <a:pt x="334611" y="585963"/>
                </a:lnTo>
                <a:lnTo>
                  <a:pt x="310862" y="643187"/>
                </a:lnTo>
                <a:lnTo>
                  <a:pt x="265258" y="680461"/>
                </a:lnTo>
                <a:lnTo>
                  <a:pt x="206090" y="699003"/>
                </a:lnTo>
                <a:lnTo>
                  <a:pt x="172131" y="701327"/>
                </a:lnTo>
                <a:lnTo>
                  <a:pt x="350815" y="701327"/>
                </a:lnTo>
                <a:lnTo>
                  <a:pt x="366715" y="687484"/>
                </a:lnTo>
                <a:lnTo>
                  <a:pt x="390527" y="651277"/>
                </a:lnTo>
                <a:lnTo>
                  <a:pt x="405246" y="607501"/>
                </a:lnTo>
                <a:lnTo>
                  <a:pt x="410872" y="556182"/>
                </a:lnTo>
                <a:lnTo>
                  <a:pt x="410009" y="536129"/>
                </a:lnTo>
                <a:lnTo>
                  <a:pt x="397182" y="483057"/>
                </a:lnTo>
                <a:lnTo>
                  <a:pt x="369598" y="440170"/>
                </a:lnTo>
                <a:lnTo>
                  <a:pt x="332198" y="404713"/>
                </a:lnTo>
                <a:lnTo>
                  <a:pt x="274071" y="364442"/>
                </a:lnTo>
                <a:lnTo>
                  <a:pt x="241814" y="347501"/>
                </a:lnTo>
                <a:lnTo>
                  <a:pt x="180614" y="312501"/>
                </a:lnTo>
                <a:lnTo>
                  <a:pt x="138223" y="287508"/>
                </a:lnTo>
                <a:lnTo>
                  <a:pt x="104543" y="260356"/>
                </a:lnTo>
                <a:lnTo>
                  <a:pt x="81163" y="228035"/>
                </a:lnTo>
                <a:lnTo>
                  <a:pt x="72870" y="190711"/>
                </a:lnTo>
                <a:lnTo>
                  <a:pt x="73785" y="173363"/>
                </a:lnTo>
                <a:lnTo>
                  <a:pt x="87615" y="129231"/>
                </a:lnTo>
                <a:lnTo>
                  <a:pt x="113966" y="98651"/>
                </a:lnTo>
                <a:lnTo>
                  <a:pt x="149703" y="77595"/>
                </a:lnTo>
                <a:lnTo>
                  <a:pt x="190177" y="66546"/>
                </a:lnTo>
                <a:lnTo>
                  <a:pt x="232378" y="63561"/>
                </a:lnTo>
                <a:lnTo>
                  <a:pt x="371300" y="63561"/>
                </a:lnTo>
                <a:lnTo>
                  <a:pt x="378094" y="24357"/>
                </a:lnTo>
                <a:lnTo>
                  <a:pt x="339805" y="12432"/>
                </a:lnTo>
                <a:lnTo>
                  <a:pt x="300995" y="4254"/>
                </a:lnTo>
                <a:lnTo>
                  <a:pt x="248342" y="266"/>
                </a:lnTo>
                <a:lnTo>
                  <a:pt x="23343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207807" y="3021977"/>
            <a:ext cx="63238" cy="12705"/>
          </a:xfrm>
          <a:custGeom>
            <a:avLst/>
            <a:gdLst/>
            <a:ahLst/>
            <a:cxnLst/>
            <a:rect l="l" t="t" r="r" b="b"/>
            <a:pathLst>
              <a:path w="139064" h="27940">
                <a:moveTo>
                  <a:pt x="138934" y="0"/>
                </a:moveTo>
                <a:lnTo>
                  <a:pt x="0" y="0"/>
                </a:lnTo>
                <a:lnTo>
                  <a:pt x="38480" y="1714"/>
                </a:lnTo>
                <a:lnTo>
                  <a:pt x="73658" y="6883"/>
                </a:lnTo>
                <a:lnTo>
                  <a:pt x="105559" y="15493"/>
                </a:lnTo>
                <a:lnTo>
                  <a:pt x="134159" y="27545"/>
                </a:lnTo>
                <a:lnTo>
                  <a:pt x="13893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544970" y="2999310"/>
            <a:ext cx="273454" cy="336114"/>
          </a:xfrm>
          <a:custGeom>
            <a:avLst/>
            <a:gdLst/>
            <a:ahLst/>
            <a:cxnLst/>
            <a:rect l="l" t="t" r="r" b="b"/>
            <a:pathLst>
              <a:path w="601345" h="739140">
                <a:moveTo>
                  <a:pt x="385892" y="0"/>
                </a:moveTo>
                <a:lnTo>
                  <a:pt x="303204" y="0"/>
                </a:lnTo>
                <a:lnTo>
                  <a:pt x="0" y="738943"/>
                </a:lnTo>
                <a:lnTo>
                  <a:pt x="73213" y="738943"/>
                </a:lnTo>
                <a:lnTo>
                  <a:pt x="152040" y="540968"/>
                </a:lnTo>
                <a:lnTo>
                  <a:pt x="600847" y="540968"/>
                </a:lnTo>
                <a:lnTo>
                  <a:pt x="575612" y="477457"/>
                </a:lnTo>
                <a:lnTo>
                  <a:pt x="179408" y="477457"/>
                </a:lnTo>
                <a:lnTo>
                  <a:pt x="339271" y="69886"/>
                </a:lnTo>
                <a:lnTo>
                  <a:pt x="413666" y="69886"/>
                </a:lnTo>
                <a:lnTo>
                  <a:pt x="3858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783120" y="3245308"/>
            <a:ext cx="71034" cy="90092"/>
          </a:xfrm>
          <a:custGeom>
            <a:avLst/>
            <a:gdLst/>
            <a:ahLst/>
            <a:cxnLst/>
            <a:rect l="l" t="t" r="r" b="b"/>
            <a:pathLst>
              <a:path w="156210" h="198120">
                <a:moveTo>
                  <a:pt x="77137" y="0"/>
                </a:moveTo>
                <a:lnTo>
                  <a:pt x="0" y="0"/>
                </a:lnTo>
                <a:lnTo>
                  <a:pt x="79487" y="197975"/>
                </a:lnTo>
                <a:lnTo>
                  <a:pt x="155799" y="197975"/>
                </a:lnTo>
                <a:lnTo>
                  <a:pt x="7713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699249" y="3031090"/>
            <a:ext cx="107706" cy="185383"/>
          </a:xfrm>
          <a:custGeom>
            <a:avLst/>
            <a:gdLst/>
            <a:ahLst/>
            <a:cxnLst/>
            <a:rect l="l" t="t" r="r" b="b"/>
            <a:pathLst>
              <a:path w="236854" h="407670">
                <a:moveTo>
                  <a:pt x="74382" y="0"/>
                </a:moveTo>
                <a:lnTo>
                  <a:pt x="0" y="0"/>
                </a:lnTo>
                <a:lnTo>
                  <a:pt x="160054" y="407583"/>
                </a:lnTo>
                <a:lnTo>
                  <a:pt x="236341" y="407583"/>
                </a:lnTo>
                <a:lnTo>
                  <a:pt x="74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891464" y="2999310"/>
            <a:ext cx="68724" cy="336114"/>
          </a:xfrm>
          <a:custGeom>
            <a:avLst/>
            <a:gdLst/>
            <a:ahLst/>
            <a:cxnLst/>
            <a:rect l="l" t="t" r="r" b="b"/>
            <a:pathLst>
              <a:path w="151129" h="739140">
                <a:moveTo>
                  <a:pt x="92225" y="0"/>
                </a:moveTo>
                <a:lnTo>
                  <a:pt x="0" y="0"/>
                </a:lnTo>
                <a:lnTo>
                  <a:pt x="0" y="738943"/>
                </a:lnTo>
                <a:lnTo>
                  <a:pt x="73162" y="738943"/>
                </a:lnTo>
                <a:lnTo>
                  <a:pt x="73162" y="101610"/>
                </a:lnTo>
                <a:lnTo>
                  <a:pt x="151088" y="101610"/>
                </a:lnTo>
                <a:lnTo>
                  <a:pt x="9222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925705" y="3045516"/>
            <a:ext cx="213392" cy="289913"/>
          </a:xfrm>
          <a:custGeom>
            <a:avLst/>
            <a:gdLst/>
            <a:ahLst/>
            <a:cxnLst/>
            <a:rect l="l" t="t" r="r" b="b"/>
            <a:pathLst>
              <a:path w="469264" h="637540">
                <a:moveTo>
                  <a:pt x="75791" y="0"/>
                </a:moveTo>
                <a:lnTo>
                  <a:pt x="0" y="0"/>
                </a:lnTo>
                <a:lnTo>
                  <a:pt x="370132" y="637333"/>
                </a:lnTo>
                <a:lnTo>
                  <a:pt x="468745" y="637333"/>
                </a:lnTo>
                <a:lnTo>
                  <a:pt x="468745" y="548410"/>
                </a:lnTo>
                <a:lnTo>
                  <a:pt x="393448" y="548410"/>
                </a:lnTo>
                <a:lnTo>
                  <a:pt x="757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79936" y="3614054"/>
            <a:ext cx="121856" cy="37250"/>
          </a:xfrm>
          <a:custGeom>
            <a:avLst/>
            <a:gdLst/>
            <a:ahLst/>
            <a:cxnLst/>
            <a:rect l="l" t="t" r="r" b="b"/>
            <a:pathLst>
              <a:path w="267969" h="81915">
                <a:moveTo>
                  <a:pt x="5676" y="0"/>
                </a:moveTo>
                <a:lnTo>
                  <a:pt x="0" y="55903"/>
                </a:lnTo>
                <a:lnTo>
                  <a:pt x="54722" y="74470"/>
                </a:lnTo>
                <a:lnTo>
                  <a:pt x="128101" y="81824"/>
                </a:lnTo>
                <a:lnTo>
                  <a:pt x="162162" y="79499"/>
                </a:lnTo>
                <a:lnTo>
                  <a:pt x="194597" y="72515"/>
                </a:lnTo>
                <a:lnTo>
                  <a:pt x="225406" y="60869"/>
                </a:lnTo>
                <a:lnTo>
                  <a:pt x="254603" y="44563"/>
                </a:lnTo>
                <a:lnTo>
                  <a:pt x="267683" y="33209"/>
                </a:lnTo>
                <a:lnTo>
                  <a:pt x="130540" y="33209"/>
                </a:lnTo>
                <a:lnTo>
                  <a:pt x="93850" y="31139"/>
                </a:lnTo>
                <a:lnTo>
                  <a:pt x="60806" y="24916"/>
                </a:lnTo>
                <a:lnTo>
                  <a:pt x="31419" y="14528"/>
                </a:lnTo>
                <a:lnTo>
                  <a:pt x="567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79203" y="3385312"/>
            <a:ext cx="143513" cy="244000"/>
          </a:xfrm>
          <a:custGeom>
            <a:avLst/>
            <a:gdLst/>
            <a:ahLst/>
            <a:cxnLst/>
            <a:rect l="l" t="t" r="r" b="b"/>
            <a:pathLst>
              <a:path w="315594" h="536575">
                <a:moveTo>
                  <a:pt x="179192" y="0"/>
                </a:moveTo>
                <a:lnTo>
                  <a:pt x="109458" y="10134"/>
                </a:lnTo>
                <a:lnTo>
                  <a:pt x="52703" y="38886"/>
                </a:lnTo>
                <a:lnTo>
                  <a:pt x="13575" y="85862"/>
                </a:lnTo>
                <a:lnTo>
                  <a:pt x="0" y="147430"/>
                </a:lnTo>
                <a:lnTo>
                  <a:pt x="2832" y="172995"/>
                </a:lnTo>
                <a:lnTo>
                  <a:pt x="23113" y="217151"/>
                </a:lnTo>
                <a:lnTo>
                  <a:pt x="50163" y="244430"/>
                </a:lnTo>
                <a:lnTo>
                  <a:pt x="94155" y="275710"/>
                </a:lnTo>
                <a:lnTo>
                  <a:pt x="129727" y="297274"/>
                </a:lnTo>
                <a:lnTo>
                  <a:pt x="177566" y="323194"/>
                </a:lnTo>
                <a:lnTo>
                  <a:pt x="188971" y="329785"/>
                </a:lnTo>
                <a:lnTo>
                  <a:pt x="236353" y="365725"/>
                </a:lnTo>
                <a:lnTo>
                  <a:pt x="256622" y="400547"/>
                </a:lnTo>
                <a:lnTo>
                  <a:pt x="259454" y="420397"/>
                </a:lnTo>
                <a:lnTo>
                  <a:pt x="256876" y="448044"/>
                </a:lnTo>
                <a:lnTo>
                  <a:pt x="238626" y="491782"/>
                </a:lnTo>
                <a:lnTo>
                  <a:pt x="203613" y="520293"/>
                </a:lnTo>
                <a:lnTo>
                  <a:pt x="158212" y="534465"/>
                </a:lnTo>
                <a:lnTo>
                  <a:pt x="132165" y="536231"/>
                </a:lnTo>
                <a:lnTo>
                  <a:pt x="269309" y="536231"/>
                </a:lnTo>
                <a:lnTo>
                  <a:pt x="281501" y="525652"/>
                </a:lnTo>
                <a:lnTo>
                  <a:pt x="299788" y="497967"/>
                </a:lnTo>
                <a:lnTo>
                  <a:pt x="311091" y="464503"/>
                </a:lnTo>
                <a:lnTo>
                  <a:pt x="315409" y="425261"/>
                </a:lnTo>
                <a:lnTo>
                  <a:pt x="314748" y="409920"/>
                </a:lnTo>
                <a:lnTo>
                  <a:pt x="304868" y="369357"/>
                </a:lnTo>
                <a:lnTo>
                  <a:pt x="283736" y="336566"/>
                </a:lnTo>
                <a:lnTo>
                  <a:pt x="254996" y="309427"/>
                </a:lnTo>
                <a:lnTo>
                  <a:pt x="210408" y="278643"/>
                </a:lnTo>
                <a:lnTo>
                  <a:pt x="185669" y="265689"/>
                </a:lnTo>
                <a:lnTo>
                  <a:pt x="138655" y="238957"/>
                </a:lnTo>
                <a:lnTo>
                  <a:pt x="96492" y="213037"/>
                </a:lnTo>
                <a:lnTo>
                  <a:pt x="67295" y="183065"/>
                </a:lnTo>
                <a:lnTo>
                  <a:pt x="55954" y="145805"/>
                </a:lnTo>
                <a:lnTo>
                  <a:pt x="56653" y="132546"/>
                </a:lnTo>
                <a:lnTo>
                  <a:pt x="73327" y="90015"/>
                </a:lnTo>
                <a:lnTo>
                  <a:pt x="105153" y="64031"/>
                </a:lnTo>
                <a:lnTo>
                  <a:pt x="145995" y="50874"/>
                </a:lnTo>
                <a:lnTo>
                  <a:pt x="178379" y="48588"/>
                </a:lnTo>
                <a:lnTo>
                  <a:pt x="285031" y="48588"/>
                </a:lnTo>
                <a:lnTo>
                  <a:pt x="290263" y="18617"/>
                </a:lnTo>
                <a:lnTo>
                  <a:pt x="246030" y="6019"/>
                </a:lnTo>
                <a:lnTo>
                  <a:pt x="203105" y="812"/>
                </a:lnTo>
                <a:lnTo>
                  <a:pt x="190647" y="203"/>
                </a:lnTo>
                <a:lnTo>
                  <a:pt x="179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60313" y="3407407"/>
            <a:ext cx="48511" cy="9818"/>
          </a:xfrm>
          <a:custGeom>
            <a:avLst/>
            <a:gdLst/>
            <a:ahLst/>
            <a:cxnLst/>
            <a:rect l="l" t="t" r="r" b="b"/>
            <a:pathLst>
              <a:path w="106680" h="21590">
                <a:moveTo>
                  <a:pt x="106651" y="0"/>
                </a:moveTo>
                <a:lnTo>
                  <a:pt x="0" y="0"/>
                </a:lnTo>
                <a:lnTo>
                  <a:pt x="29539" y="1320"/>
                </a:lnTo>
                <a:lnTo>
                  <a:pt x="56551" y="5270"/>
                </a:lnTo>
                <a:lnTo>
                  <a:pt x="81023" y="11848"/>
                </a:lnTo>
                <a:lnTo>
                  <a:pt x="102968" y="21068"/>
                </a:lnTo>
                <a:lnTo>
                  <a:pt x="10665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012745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49439" y="0"/>
                </a:moveTo>
                <a:lnTo>
                  <a:pt x="0" y="0"/>
                </a:lnTo>
                <a:lnTo>
                  <a:pt x="1422" y="24637"/>
                </a:lnTo>
                <a:lnTo>
                  <a:pt x="2425" y="49071"/>
                </a:lnTo>
                <a:lnTo>
                  <a:pt x="3035" y="73289"/>
                </a:lnTo>
                <a:lnTo>
                  <a:pt x="3124" y="82713"/>
                </a:lnTo>
                <a:lnTo>
                  <a:pt x="3238" y="413590"/>
                </a:lnTo>
                <a:lnTo>
                  <a:pt x="54303" y="413590"/>
                </a:lnTo>
                <a:lnTo>
                  <a:pt x="54303" y="184894"/>
                </a:lnTo>
                <a:lnTo>
                  <a:pt x="54710" y="171166"/>
                </a:lnTo>
                <a:lnTo>
                  <a:pt x="60780" y="130565"/>
                </a:lnTo>
                <a:lnTo>
                  <a:pt x="74305" y="93914"/>
                </a:lnTo>
                <a:lnTo>
                  <a:pt x="88072" y="73810"/>
                </a:lnTo>
                <a:lnTo>
                  <a:pt x="49439" y="73810"/>
                </a:lnTo>
                <a:lnTo>
                  <a:pt x="4943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093087" y="3474524"/>
            <a:ext cx="67858" cy="172677"/>
          </a:xfrm>
          <a:custGeom>
            <a:avLst/>
            <a:gdLst/>
            <a:ahLst/>
            <a:cxnLst/>
            <a:rect l="l" t="t" r="r" b="b"/>
            <a:pathLst>
              <a:path w="149225" h="379729">
                <a:moveTo>
                  <a:pt x="115909" y="0"/>
                </a:moveTo>
                <a:lnTo>
                  <a:pt x="0" y="0"/>
                </a:lnTo>
                <a:lnTo>
                  <a:pt x="24510" y="2438"/>
                </a:lnTo>
                <a:lnTo>
                  <a:pt x="45375" y="8927"/>
                </a:lnTo>
                <a:lnTo>
                  <a:pt x="76185" y="34073"/>
                </a:lnTo>
                <a:lnTo>
                  <a:pt x="92593" y="75017"/>
                </a:lnTo>
                <a:lnTo>
                  <a:pt x="98066" y="128127"/>
                </a:lnTo>
                <a:lnTo>
                  <a:pt x="98066" y="379529"/>
                </a:lnTo>
                <a:lnTo>
                  <a:pt x="149119" y="379529"/>
                </a:lnTo>
                <a:lnTo>
                  <a:pt x="149119" y="115160"/>
                </a:lnTo>
                <a:lnTo>
                  <a:pt x="147138" y="81912"/>
                </a:lnTo>
                <a:lnTo>
                  <a:pt x="141220" y="51903"/>
                </a:lnTo>
                <a:lnTo>
                  <a:pt x="131340" y="25145"/>
                </a:lnTo>
                <a:lnTo>
                  <a:pt x="117510" y="1625"/>
                </a:lnTo>
                <a:lnTo>
                  <a:pt x="1159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035966" y="3454612"/>
            <a:ext cx="109835" cy="3798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204596" y="3693097"/>
            <a:ext cx="117813" cy="33207"/>
          </a:xfrm>
          <a:custGeom>
            <a:avLst/>
            <a:gdLst/>
            <a:ahLst/>
            <a:cxnLst/>
            <a:rect l="l" t="t" r="r" b="b"/>
            <a:pathLst>
              <a:path w="259080" h="73025">
                <a:moveTo>
                  <a:pt x="4063" y="0"/>
                </a:moveTo>
                <a:lnTo>
                  <a:pt x="0" y="50989"/>
                </a:lnTo>
                <a:lnTo>
                  <a:pt x="50481" y="63930"/>
                </a:lnTo>
                <a:lnTo>
                  <a:pt x="105432" y="71981"/>
                </a:lnTo>
                <a:lnTo>
                  <a:pt x="125396" y="72845"/>
                </a:lnTo>
                <a:lnTo>
                  <a:pt x="174849" y="68375"/>
                </a:lnTo>
                <a:lnTo>
                  <a:pt x="216567" y="56640"/>
                </a:lnTo>
                <a:lnTo>
                  <a:pt x="250564" y="37629"/>
                </a:lnTo>
                <a:lnTo>
                  <a:pt x="259048" y="29145"/>
                </a:lnTo>
                <a:lnTo>
                  <a:pt x="125891" y="29145"/>
                </a:lnTo>
                <a:lnTo>
                  <a:pt x="91780" y="26707"/>
                </a:lnTo>
                <a:lnTo>
                  <a:pt x="60107" y="21030"/>
                </a:lnTo>
                <a:lnTo>
                  <a:pt x="30860" y="12128"/>
                </a:lnTo>
                <a:lnTo>
                  <a:pt x="4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261850" y="3609925"/>
            <a:ext cx="88259" cy="964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189460" y="3454612"/>
            <a:ext cx="131385" cy="192312"/>
          </a:xfrm>
          <a:custGeom>
            <a:avLst/>
            <a:gdLst/>
            <a:ahLst/>
            <a:cxnLst/>
            <a:rect l="l" t="t" r="r" b="b"/>
            <a:pathLst>
              <a:path w="288925" h="422909">
                <a:moveTo>
                  <a:pt x="170543" y="0"/>
                </a:moveTo>
                <a:lnTo>
                  <a:pt x="128571" y="4101"/>
                </a:lnTo>
                <a:lnTo>
                  <a:pt x="63193" y="34454"/>
                </a:lnTo>
                <a:lnTo>
                  <a:pt x="22072" y="92567"/>
                </a:lnTo>
                <a:lnTo>
                  <a:pt x="9537" y="129092"/>
                </a:lnTo>
                <a:lnTo>
                  <a:pt x="2171" y="170264"/>
                </a:lnTo>
                <a:lnTo>
                  <a:pt x="0" y="216085"/>
                </a:lnTo>
                <a:lnTo>
                  <a:pt x="609" y="233547"/>
                </a:lnTo>
                <a:lnTo>
                  <a:pt x="9740" y="286504"/>
                </a:lnTo>
                <a:lnTo>
                  <a:pt x="28777" y="337189"/>
                </a:lnTo>
                <a:lnTo>
                  <a:pt x="61314" y="382412"/>
                </a:lnTo>
                <a:lnTo>
                  <a:pt x="129524" y="417209"/>
                </a:lnTo>
                <a:lnTo>
                  <a:pt x="174607" y="422467"/>
                </a:lnTo>
                <a:lnTo>
                  <a:pt x="213227" y="418022"/>
                </a:lnTo>
                <a:lnTo>
                  <a:pt x="247084" y="403049"/>
                </a:lnTo>
                <a:lnTo>
                  <a:pt x="274782" y="378767"/>
                </a:lnTo>
                <a:lnTo>
                  <a:pt x="175420" y="378767"/>
                </a:lnTo>
                <a:lnTo>
                  <a:pt x="145614" y="374932"/>
                </a:lnTo>
                <a:lnTo>
                  <a:pt x="99730" y="349025"/>
                </a:lnTo>
                <a:lnTo>
                  <a:pt x="71257" y="302125"/>
                </a:lnTo>
                <a:lnTo>
                  <a:pt x="57453" y="246691"/>
                </a:lnTo>
                <a:lnTo>
                  <a:pt x="56030" y="216085"/>
                </a:lnTo>
                <a:lnTo>
                  <a:pt x="56386" y="200718"/>
                </a:lnTo>
                <a:lnTo>
                  <a:pt x="61720" y="154593"/>
                </a:lnTo>
                <a:lnTo>
                  <a:pt x="75118" y="112100"/>
                </a:lnTo>
                <a:lnTo>
                  <a:pt x="98066" y="76490"/>
                </a:lnTo>
                <a:lnTo>
                  <a:pt x="131606" y="52360"/>
                </a:lnTo>
                <a:lnTo>
                  <a:pt x="178659" y="43699"/>
                </a:lnTo>
                <a:lnTo>
                  <a:pt x="288803" y="43699"/>
                </a:lnTo>
                <a:lnTo>
                  <a:pt x="285717" y="40016"/>
                </a:lnTo>
                <a:lnTo>
                  <a:pt x="242017" y="8902"/>
                </a:lnTo>
                <a:lnTo>
                  <a:pt x="190241" y="558"/>
                </a:lnTo>
                <a:lnTo>
                  <a:pt x="1705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269230" y="3474484"/>
            <a:ext cx="81141" cy="152464"/>
          </a:xfrm>
          <a:custGeom>
            <a:avLst/>
            <a:gdLst/>
            <a:ahLst/>
            <a:cxnLst/>
            <a:rect l="l" t="t" r="r" b="b"/>
            <a:pathLst>
              <a:path w="178435" h="335279">
                <a:moveTo>
                  <a:pt x="113382" y="0"/>
                </a:moveTo>
                <a:lnTo>
                  <a:pt x="3238" y="0"/>
                </a:lnTo>
                <a:lnTo>
                  <a:pt x="35470" y="3352"/>
                </a:lnTo>
                <a:lnTo>
                  <a:pt x="62330" y="12559"/>
                </a:lnTo>
                <a:lnTo>
                  <a:pt x="99882" y="48563"/>
                </a:lnTo>
                <a:lnTo>
                  <a:pt x="119376" y="102994"/>
                </a:lnTo>
                <a:lnTo>
                  <a:pt x="125879" y="172398"/>
                </a:lnTo>
                <a:lnTo>
                  <a:pt x="124152" y="201378"/>
                </a:lnTo>
                <a:lnTo>
                  <a:pt x="110347" y="256012"/>
                </a:lnTo>
                <a:lnTo>
                  <a:pt x="81150" y="304424"/>
                </a:lnTo>
                <a:lnTo>
                  <a:pt x="32015" y="331131"/>
                </a:lnTo>
                <a:lnTo>
                  <a:pt x="0" y="335068"/>
                </a:lnTo>
                <a:lnTo>
                  <a:pt x="99362" y="335068"/>
                </a:lnTo>
                <a:lnTo>
                  <a:pt x="100746" y="333861"/>
                </a:lnTo>
                <a:lnTo>
                  <a:pt x="125066" y="297845"/>
                </a:lnTo>
                <a:lnTo>
                  <a:pt x="177846" y="297845"/>
                </a:lnTo>
                <a:lnTo>
                  <a:pt x="177846" y="12953"/>
                </a:lnTo>
                <a:lnTo>
                  <a:pt x="124253" y="12953"/>
                </a:lnTo>
                <a:lnTo>
                  <a:pt x="113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372412" y="3474507"/>
            <a:ext cx="143513" cy="177009"/>
          </a:xfrm>
          <a:custGeom>
            <a:avLst/>
            <a:gdLst/>
            <a:ahLst/>
            <a:cxnLst/>
            <a:rect l="l" t="t" r="r" b="b"/>
            <a:pathLst>
              <a:path w="315595" h="389254">
                <a:moveTo>
                  <a:pt x="282682" y="0"/>
                </a:moveTo>
                <a:lnTo>
                  <a:pt x="170239" y="0"/>
                </a:lnTo>
                <a:lnTo>
                  <a:pt x="212300" y="6629"/>
                </a:lnTo>
                <a:lnTo>
                  <a:pt x="242017" y="26542"/>
                </a:lnTo>
                <a:lnTo>
                  <a:pt x="259352" y="59701"/>
                </a:lnTo>
                <a:lnTo>
                  <a:pt x="264318" y="106143"/>
                </a:lnTo>
                <a:lnTo>
                  <a:pt x="264318" y="127212"/>
                </a:lnTo>
                <a:lnTo>
                  <a:pt x="234105" y="127365"/>
                </a:lnTo>
                <a:lnTo>
                  <a:pt x="213214" y="127822"/>
                </a:lnTo>
                <a:lnTo>
                  <a:pt x="170239" y="129638"/>
                </a:lnTo>
                <a:lnTo>
                  <a:pt x="127238" y="136127"/>
                </a:lnTo>
                <a:lnTo>
                  <a:pt x="87500" y="147455"/>
                </a:lnTo>
                <a:lnTo>
                  <a:pt x="52817" y="164689"/>
                </a:lnTo>
                <a:lnTo>
                  <a:pt x="14045" y="206763"/>
                </a:lnTo>
                <a:lnTo>
                  <a:pt x="1473" y="247681"/>
                </a:lnTo>
                <a:lnTo>
                  <a:pt x="0" y="270617"/>
                </a:lnTo>
                <a:lnTo>
                  <a:pt x="12" y="274313"/>
                </a:lnTo>
                <a:lnTo>
                  <a:pt x="12966" y="324654"/>
                </a:lnTo>
                <a:lnTo>
                  <a:pt x="42074" y="361369"/>
                </a:lnTo>
                <a:lnTo>
                  <a:pt x="80808" y="380850"/>
                </a:lnTo>
                <a:lnTo>
                  <a:pt x="136165" y="388914"/>
                </a:lnTo>
                <a:lnTo>
                  <a:pt x="156193" y="387340"/>
                </a:lnTo>
                <a:lnTo>
                  <a:pt x="194711" y="377218"/>
                </a:lnTo>
                <a:lnTo>
                  <a:pt x="230295" y="357876"/>
                </a:lnTo>
                <a:lnTo>
                  <a:pt x="244824" y="345164"/>
                </a:lnTo>
                <a:lnTo>
                  <a:pt x="141842" y="345164"/>
                </a:lnTo>
                <a:lnTo>
                  <a:pt x="124698" y="344047"/>
                </a:lnTo>
                <a:lnTo>
                  <a:pt x="81824" y="327334"/>
                </a:lnTo>
                <a:lnTo>
                  <a:pt x="57491" y="289057"/>
                </a:lnTo>
                <a:lnTo>
                  <a:pt x="55865" y="270617"/>
                </a:lnTo>
                <a:lnTo>
                  <a:pt x="57034" y="254463"/>
                </a:lnTo>
                <a:lnTo>
                  <a:pt x="74521" y="216326"/>
                </a:lnTo>
                <a:lnTo>
                  <a:pt x="106461" y="191879"/>
                </a:lnTo>
                <a:lnTo>
                  <a:pt x="149945" y="177643"/>
                </a:lnTo>
                <a:lnTo>
                  <a:pt x="199829" y="171877"/>
                </a:lnTo>
                <a:lnTo>
                  <a:pt x="315421" y="170963"/>
                </a:lnTo>
                <a:lnTo>
                  <a:pt x="315421" y="110195"/>
                </a:lnTo>
                <a:lnTo>
                  <a:pt x="310126" y="54253"/>
                </a:lnTo>
                <a:lnTo>
                  <a:pt x="292956" y="10896"/>
                </a:lnTo>
                <a:lnTo>
                  <a:pt x="2826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436913" y="3552244"/>
            <a:ext cx="80775" cy="9469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394490" y="3454612"/>
            <a:ext cx="106462" cy="3537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551899" y="3459030"/>
            <a:ext cx="42736" cy="265080"/>
          </a:xfrm>
          <a:custGeom>
            <a:avLst/>
            <a:gdLst/>
            <a:ahLst/>
            <a:cxnLst/>
            <a:rect l="l" t="t" r="r" b="b"/>
            <a:pathLst>
              <a:path w="93979" h="582929">
                <a:moveTo>
                  <a:pt x="50811" y="0"/>
                </a:moveTo>
                <a:lnTo>
                  <a:pt x="0" y="0"/>
                </a:lnTo>
                <a:lnTo>
                  <a:pt x="0" y="582585"/>
                </a:lnTo>
                <a:lnTo>
                  <a:pt x="50811" y="582585"/>
                </a:lnTo>
                <a:lnTo>
                  <a:pt x="50811" y="342269"/>
                </a:lnTo>
                <a:lnTo>
                  <a:pt x="93812" y="342269"/>
                </a:lnTo>
                <a:lnTo>
                  <a:pt x="65936" y="292664"/>
                </a:lnTo>
                <a:lnTo>
                  <a:pt x="52221" y="235617"/>
                </a:lnTo>
                <a:lnTo>
                  <a:pt x="50811" y="206331"/>
                </a:lnTo>
                <a:lnTo>
                  <a:pt x="51268" y="191676"/>
                </a:lnTo>
                <a:lnTo>
                  <a:pt x="58075" y="146465"/>
                </a:lnTo>
                <a:lnTo>
                  <a:pt x="71524" y="104594"/>
                </a:lnTo>
                <a:lnTo>
                  <a:pt x="89139" y="75245"/>
                </a:lnTo>
                <a:lnTo>
                  <a:pt x="47585" y="75245"/>
                </a:lnTo>
                <a:lnTo>
                  <a:pt x="5081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575739" y="3614672"/>
            <a:ext cx="108645" cy="3642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630393" y="3474478"/>
            <a:ext cx="80852" cy="156796"/>
          </a:xfrm>
          <a:custGeom>
            <a:avLst/>
            <a:gdLst/>
            <a:ahLst/>
            <a:cxnLst/>
            <a:rect l="l" t="t" r="r" b="b"/>
            <a:pathLst>
              <a:path w="177800" h="344804">
                <a:moveTo>
                  <a:pt x="123644" y="0"/>
                </a:moveTo>
                <a:lnTo>
                  <a:pt x="0" y="0"/>
                </a:lnTo>
                <a:lnTo>
                  <a:pt x="17385" y="965"/>
                </a:lnTo>
                <a:lnTo>
                  <a:pt x="33273" y="3848"/>
                </a:lnTo>
                <a:lnTo>
                  <a:pt x="71880" y="23367"/>
                </a:lnTo>
                <a:lnTo>
                  <a:pt x="97597" y="55840"/>
                </a:lnTo>
                <a:lnTo>
                  <a:pt x="114373" y="95895"/>
                </a:lnTo>
                <a:lnTo>
                  <a:pt x="120786" y="141614"/>
                </a:lnTo>
                <a:lnTo>
                  <a:pt x="121789" y="172360"/>
                </a:lnTo>
                <a:lnTo>
                  <a:pt x="121535" y="186977"/>
                </a:lnTo>
                <a:lnTo>
                  <a:pt x="117751" y="231426"/>
                </a:lnTo>
                <a:lnTo>
                  <a:pt x="104302" y="274821"/>
                </a:lnTo>
                <a:lnTo>
                  <a:pt x="81874" y="310113"/>
                </a:lnTo>
                <a:lnTo>
                  <a:pt x="47636" y="335157"/>
                </a:lnTo>
                <a:lnTo>
                  <a:pt x="0" y="344707"/>
                </a:lnTo>
                <a:lnTo>
                  <a:pt x="118741" y="344707"/>
                </a:lnTo>
                <a:lnTo>
                  <a:pt x="153856" y="293730"/>
                </a:lnTo>
                <a:lnTo>
                  <a:pt x="166962" y="257320"/>
                </a:lnTo>
                <a:lnTo>
                  <a:pt x="174823" y="216859"/>
                </a:lnTo>
                <a:lnTo>
                  <a:pt x="177452" y="172360"/>
                </a:lnTo>
                <a:lnTo>
                  <a:pt x="175090" y="127758"/>
                </a:lnTo>
                <a:lnTo>
                  <a:pt x="174976" y="126247"/>
                </a:lnTo>
                <a:lnTo>
                  <a:pt x="167775" y="85367"/>
                </a:lnTo>
                <a:lnTo>
                  <a:pt x="155672" y="48855"/>
                </a:lnTo>
                <a:lnTo>
                  <a:pt x="138731" y="17004"/>
                </a:lnTo>
                <a:lnTo>
                  <a:pt x="1236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574272" y="3454612"/>
            <a:ext cx="112341" cy="3863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729303" y="3454612"/>
            <a:ext cx="145245" cy="196933"/>
          </a:xfrm>
          <a:custGeom>
            <a:avLst/>
            <a:gdLst/>
            <a:ahLst/>
            <a:cxnLst/>
            <a:rect l="l" t="t" r="r" b="b"/>
            <a:pathLst>
              <a:path w="319404" h="433070">
                <a:moveTo>
                  <a:pt x="192730" y="0"/>
                </a:moveTo>
                <a:lnTo>
                  <a:pt x="146566" y="4724"/>
                </a:lnTo>
                <a:lnTo>
                  <a:pt x="106893" y="17233"/>
                </a:lnTo>
                <a:lnTo>
                  <a:pt x="73696" y="37527"/>
                </a:lnTo>
                <a:lnTo>
                  <a:pt x="46976" y="65619"/>
                </a:lnTo>
                <a:lnTo>
                  <a:pt x="26428" y="98435"/>
                </a:lnTo>
                <a:lnTo>
                  <a:pt x="11747" y="134502"/>
                </a:lnTo>
                <a:lnTo>
                  <a:pt x="2933" y="173795"/>
                </a:lnTo>
                <a:lnTo>
                  <a:pt x="0" y="216326"/>
                </a:lnTo>
                <a:lnTo>
                  <a:pt x="2933" y="258209"/>
                </a:lnTo>
                <a:lnTo>
                  <a:pt x="11747" y="297147"/>
                </a:lnTo>
                <a:lnTo>
                  <a:pt x="26428" y="333150"/>
                </a:lnTo>
                <a:lnTo>
                  <a:pt x="46976" y="366220"/>
                </a:lnTo>
                <a:lnTo>
                  <a:pt x="73696" y="394680"/>
                </a:lnTo>
                <a:lnTo>
                  <a:pt x="106893" y="415241"/>
                </a:lnTo>
                <a:lnTo>
                  <a:pt x="146566" y="427902"/>
                </a:lnTo>
                <a:lnTo>
                  <a:pt x="192730" y="432652"/>
                </a:lnTo>
                <a:lnTo>
                  <a:pt x="239592" y="427902"/>
                </a:lnTo>
                <a:lnTo>
                  <a:pt x="279773" y="415241"/>
                </a:lnTo>
                <a:lnTo>
                  <a:pt x="313288" y="394680"/>
                </a:lnTo>
                <a:lnTo>
                  <a:pt x="318723" y="388914"/>
                </a:lnTo>
                <a:lnTo>
                  <a:pt x="192730" y="388914"/>
                </a:lnTo>
                <a:lnTo>
                  <a:pt x="161197" y="385422"/>
                </a:lnTo>
                <a:lnTo>
                  <a:pt x="110588" y="359896"/>
                </a:lnTo>
                <a:lnTo>
                  <a:pt x="75918" y="312348"/>
                </a:lnTo>
                <a:lnTo>
                  <a:pt x="58113" y="251580"/>
                </a:lnTo>
                <a:lnTo>
                  <a:pt x="55891" y="216326"/>
                </a:lnTo>
                <a:lnTo>
                  <a:pt x="58113" y="180983"/>
                </a:lnTo>
                <a:lnTo>
                  <a:pt x="75918" y="119402"/>
                </a:lnTo>
                <a:lnTo>
                  <a:pt x="110588" y="71854"/>
                </a:lnTo>
                <a:lnTo>
                  <a:pt x="161197" y="47141"/>
                </a:lnTo>
                <a:lnTo>
                  <a:pt x="192730" y="43750"/>
                </a:lnTo>
                <a:lnTo>
                  <a:pt x="319219" y="43750"/>
                </a:lnTo>
                <a:lnTo>
                  <a:pt x="313288" y="37527"/>
                </a:lnTo>
                <a:lnTo>
                  <a:pt x="279773" y="17233"/>
                </a:lnTo>
                <a:lnTo>
                  <a:pt x="239592" y="4724"/>
                </a:lnTo>
                <a:lnTo>
                  <a:pt x="19273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816950" y="3474507"/>
            <a:ext cx="87782" cy="157084"/>
          </a:xfrm>
          <a:custGeom>
            <a:avLst/>
            <a:gdLst/>
            <a:ahLst/>
            <a:cxnLst/>
            <a:rect l="l" t="t" r="r" b="b"/>
            <a:pathLst>
              <a:path w="193039" h="345440">
                <a:moveTo>
                  <a:pt x="126488" y="0"/>
                </a:moveTo>
                <a:lnTo>
                  <a:pt x="0" y="0"/>
                </a:lnTo>
                <a:lnTo>
                  <a:pt x="31634" y="3403"/>
                </a:lnTo>
                <a:lnTo>
                  <a:pt x="59320" y="12763"/>
                </a:lnTo>
                <a:lnTo>
                  <a:pt x="102854" y="49427"/>
                </a:lnTo>
                <a:lnTo>
                  <a:pt x="128355" y="104937"/>
                </a:lnTo>
                <a:lnTo>
                  <a:pt x="136851" y="172575"/>
                </a:lnTo>
                <a:lnTo>
                  <a:pt x="134730" y="207830"/>
                </a:lnTo>
                <a:lnTo>
                  <a:pt x="117726" y="268598"/>
                </a:lnTo>
                <a:lnTo>
                  <a:pt x="83055" y="316145"/>
                </a:lnTo>
                <a:lnTo>
                  <a:pt x="31634" y="341672"/>
                </a:lnTo>
                <a:lnTo>
                  <a:pt x="0" y="345164"/>
                </a:lnTo>
                <a:lnTo>
                  <a:pt x="125993" y="345164"/>
                </a:lnTo>
                <a:lnTo>
                  <a:pt x="167216" y="289412"/>
                </a:lnTo>
                <a:lnTo>
                  <a:pt x="181389" y="253409"/>
                </a:lnTo>
                <a:lnTo>
                  <a:pt x="189885" y="214459"/>
                </a:lnTo>
                <a:lnTo>
                  <a:pt x="192717" y="172575"/>
                </a:lnTo>
                <a:lnTo>
                  <a:pt x="189885" y="130044"/>
                </a:lnTo>
                <a:lnTo>
                  <a:pt x="181389" y="90751"/>
                </a:lnTo>
                <a:lnTo>
                  <a:pt x="167216" y="54697"/>
                </a:lnTo>
                <a:lnTo>
                  <a:pt x="147379" y="21868"/>
                </a:lnTo>
                <a:lnTo>
                  <a:pt x="12648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930279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51192" y="0"/>
                </a:moveTo>
                <a:lnTo>
                  <a:pt x="0" y="0"/>
                </a:lnTo>
                <a:lnTo>
                  <a:pt x="1409" y="18859"/>
                </a:lnTo>
                <a:lnTo>
                  <a:pt x="2425" y="40550"/>
                </a:lnTo>
                <a:lnTo>
                  <a:pt x="3047" y="65085"/>
                </a:lnTo>
                <a:lnTo>
                  <a:pt x="3125" y="79474"/>
                </a:lnTo>
                <a:lnTo>
                  <a:pt x="3251" y="413590"/>
                </a:lnTo>
                <a:lnTo>
                  <a:pt x="54430" y="413590"/>
                </a:lnTo>
                <a:lnTo>
                  <a:pt x="54430" y="209227"/>
                </a:lnTo>
                <a:lnTo>
                  <a:pt x="54786" y="194940"/>
                </a:lnTo>
                <a:lnTo>
                  <a:pt x="60120" y="150846"/>
                </a:lnTo>
                <a:lnTo>
                  <a:pt x="71105" y="110550"/>
                </a:lnTo>
                <a:lnTo>
                  <a:pt x="87703" y="79474"/>
                </a:lnTo>
                <a:lnTo>
                  <a:pt x="51192" y="79474"/>
                </a:lnTo>
                <a:lnTo>
                  <a:pt x="51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954303" y="3454612"/>
            <a:ext cx="64674" cy="4056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2021062" y="3454612"/>
            <a:ext cx="153908" cy="196933"/>
          </a:xfrm>
          <a:custGeom>
            <a:avLst/>
            <a:gdLst/>
            <a:ahLst/>
            <a:cxnLst/>
            <a:rect l="l" t="t" r="r" b="b"/>
            <a:pathLst>
              <a:path w="338454" h="433070">
                <a:moveTo>
                  <a:pt x="173972" y="0"/>
                </a:moveTo>
                <a:lnTo>
                  <a:pt x="102968" y="15392"/>
                </a:lnTo>
                <a:lnTo>
                  <a:pt x="48563" y="59967"/>
                </a:lnTo>
                <a:lnTo>
                  <a:pt x="27609" y="92225"/>
                </a:lnTo>
                <a:lnTo>
                  <a:pt x="12534" y="129028"/>
                </a:lnTo>
                <a:lnTo>
                  <a:pt x="3340" y="170404"/>
                </a:lnTo>
                <a:lnTo>
                  <a:pt x="0" y="216326"/>
                </a:lnTo>
                <a:lnTo>
                  <a:pt x="2374" y="261499"/>
                </a:lnTo>
                <a:lnTo>
                  <a:pt x="10324" y="302214"/>
                </a:lnTo>
                <a:lnTo>
                  <a:pt x="23824" y="338471"/>
                </a:lnTo>
                <a:lnTo>
                  <a:pt x="68324" y="396953"/>
                </a:lnTo>
                <a:lnTo>
                  <a:pt x="140737" y="428156"/>
                </a:lnTo>
                <a:lnTo>
                  <a:pt x="187726" y="432665"/>
                </a:lnTo>
                <a:lnTo>
                  <a:pt x="218269" y="430938"/>
                </a:lnTo>
                <a:lnTo>
                  <a:pt x="248418" y="426582"/>
                </a:lnTo>
                <a:lnTo>
                  <a:pt x="278161" y="419584"/>
                </a:lnTo>
                <a:lnTo>
                  <a:pt x="307497" y="409971"/>
                </a:lnTo>
                <a:lnTo>
                  <a:pt x="307497" y="388914"/>
                </a:lnTo>
                <a:lnTo>
                  <a:pt x="191777" y="388914"/>
                </a:lnTo>
                <a:lnTo>
                  <a:pt x="160269" y="385663"/>
                </a:lnTo>
                <a:lnTo>
                  <a:pt x="109699" y="362169"/>
                </a:lnTo>
                <a:lnTo>
                  <a:pt x="75397" y="318571"/>
                </a:lnTo>
                <a:lnTo>
                  <a:pt x="57999" y="263073"/>
                </a:lnTo>
                <a:lnTo>
                  <a:pt x="55827" y="230905"/>
                </a:lnTo>
                <a:lnTo>
                  <a:pt x="338243" y="230905"/>
                </a:lnTo>
                <a:lnTo>
                  <a:pt x="338243" y="204985"/>
                </a:lnTo>
                <a:lnTo>
                  <a:pt x="337214" y="187155"/>
                </a:lnTo>
                <a:lnTo>
                  <a:pt x="55827" y="187155"/>
                </a:lnTo>
                <a:lnTo>
                  <a:pt x="57910" y="160676"/>
                </a:lnTo>
                <a:lnTo>
                  <a:pt x="74496" y="111655"/>
                </a:lnTo>
                <a:lnTo>
                  <a:pt x="106651" y="69886"/>
                </a:lnTo>
                <a:lnTo>
                  <a:pt x="150757" y="47204"/>
                </a:lnTo>
                <a:lnTo>
                  <a:pt x="177211" y="43750"/>
                </a:lnTo>
                <a:lnTo>
                  <a:pt x="285298" y="43750"/>
                </a:lnTo>
                <a:lnTo>
                  <a:pt x="277449" y="34797"/>
                </a:lnTo>
                <a:lnTo>
                  <a:pt x="248824" y="16014"/>
                </a:lnTo>
                <a:lnTo>
                  <a:pt x="214332" y="4419"/>
                </a:lnTo>
                <a:lnTo>
                  <a:pt x="173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108264" y="3617462"/>
            <a:ext cx="52843" cy="14149"/>
          </a:xfrm>
          <a:custGeom>
            <a:avLst/>
            <a:gdLst/>
            <a:ahLst/>
            <a:cxnLst/>
            <a:rect l="l" t="t" r="r" b="b"/>
            <a:pathLst>
              <a:path w="116204" h="31115">
                <a:moveTo>
                  <a:pt x="115719" y="0"/>
                </a:moveTo>
                <a:lnTo>
                  <a:pt x="78852" y="15646"/>
                </a:lnTo>
                <a:lnTo>
                  <a:pt x="30745" y="28155"/>
                </a:lnTo>
                <a:lnTo>
                  <a:pt x="0" y="30796"/>
                </a:lnTo>
                <a:lnTo>
                  <a:pt x="115719" y="30796"/>
                </a:lnTo>
                <a:lnTo>
                  <a:pt x="1157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101647" y="3474507"/>
            <a:ext cx="72759" cy="6521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187382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27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2196587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63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896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54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29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365483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91" y="344491"/>
                </a:lnTo>
                <a:lnTo>
                  <a:pt x="56259" y="306074"/>
                </a:lnTo>
                <a:lnTo>
                  <a:pt x="56018" y="287927"/>
                </a:lnTo>
                <a:lnTo>
                  <a:pt x="56259" y="269728"/>
                </a:lnTo>
                <a:lnTo>
                  <a:pt x="58291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450007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39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35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546357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14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555562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76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908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66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42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2724458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78" y="344491"/>
                </a:lnTo>
                <a:lnTo>
                  <a:pt x="56259" y="306074"/>
                </a:lnTo>
                <a:lnTo>
                  <a:pt x="56005" y="287927"/>
                </a:lnTo>
                <a:lnTo>
                  <a:pt x="56259" y="269728"/>
                </a:lnTo>
                <a:lnTo>
                  <a:pt x="58278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2808981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27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22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216488" y="3004161"/>
            <a:ext cx="215702" cy="337558"/>
          </a:xfrm>
          <a:custGeom>
            <a:avLst/>
            <a:gdLst/>
            <a:ahLst/>
            <a:cxnLst/>
            <a:rect l="l" t="t" r="r" b="b"/>
            <a:pathLst>
              <a:path w="474345" h="742315">
                <a:moveTo>
                  <a:pt x="365699" y="0"/>
                </a:moveTo>
                <a:lnTo>
                  <a:pt x="319854" y="2895"/>
                </a:lnTo>
                <a:lnTo>
                  <a:pt x="275697" y="11328"/>
                </a:lnTo>
                <a:lnTo>
                  <a:pt x="233585" y="24980"/>
                </a:lnTo>
                <a:lnTo>
                  <a:pt x="193835" y="43483"/>
                </a:lnTo>
                <a:lnTo>
                  <a:pt x="156828" y="66482"/>
                </a:lnTo>
                <a:lnTo>
                  <a:pt x="122882" y="93660"/>
                </a:lnTo>
                <a:lnTo>
                  <a:pt x="92339" y="124634"/>
                </a:lnTo>
                <a:lnTo>
                  <a:pt x="65555" y="159063"/>
                </a:lnTo>
                <a:lnTo>
                  <a:pt x="42874" y="196616"/>
                </a:lnTo>
                <a:lnTo>
                  <a:pt x="24624" y="236937"/>
                </a:lnTo>
                <a:lnTo>
                  <a:pt x="11175" y="279672"/>
                </a:lnTo>
                <a:lnTo>
                  <a:pt x="2844" y="324476"/>
                </a:lnTo>
                <a:lnTo>
                  <a:pt x="0" y="370995"/>
                </a:lnTo>
                <a:lnTo>
                  <a:pt x="2844" y="417514"/>
                </a:lnTo>
                <a:lnTo>
                  <a:pt x="11175" y="462306"/>
                </a:lnTo>
                <a:lnTo>
                  <a:pt x="24624" y="505028"/>
                </a:lnTo>
                <a:lnTo>
                  <a:pt x="42874" y="545349"/>
                </a:lnTo>
                <a:lnTo>
                  <a:pt x="65555" y="582902"/>
                </a:lnTo>
                <a:lnTo>
                  <a:pt x="92339" y="617331"/>
                </a:lnTo>
                <a:lnTo>
                  <a:pt x="122882" y="648305"/>
                </a:lnTo>
                <a:lnTo>
                  <a:pt x="156828" y="675483"/>
                </a:lnTo>
                <a:lnTo>
                  <a:pt x="193835" y="698482"/>
                </a:lnTo>
                <a:lnTo>
                  <a:pt x="233585" y="716985"/>
                </a:lnTo>
                <a:lnTo>
                  <a:pt x="275697" y="730637"/>
                </a:lnTo>
                <a:lnTo>
                  <a:pt x="319854" y="739083"/>
                </a:lnTo>
                <a:lnTo>
                  <a:pt x="365699" y="741978"/>
                </a:lnTo>
                <a:lnTo>
                  <a:pt x="411533" y="739083"/>
                </a:lnTo>
                <a:lnTo>
                  <a:pt x="455664" y="730637"/>
                </a:lnTo>
                <a:lnTo>
                  <a:pt x="473901" y="724719"/>
                </a:lnTo>
                <a:lnTo>
                  <a:pt x="365699" y="724719"/>
                </a:lnTo>
                <a:lnTo>
                  <a:pt x="318368" y="721494"/>
                </a:lnTo>
                <a:lnTo>
                  <a:pt x="272979" y="712096"/>
                </a:lnTo>
                <a:lnTo>
                  <a:pt x="229940" y="696932"/>
                </a:lnTo>
                <a:lnTo>
                  <a:pt x="189682" y="676435"/>
                </a:lnTo>
                <a:lnTo>
                  <a:pt x="152599" y="651036"/>
                </a:lnTo>
                <a:lnTo>
                  <a:pt x="119122" y="621141"/>
                </a:lnTo>
                <a:lnTo>
                  <a:pt x="89672" y="587169"/>
                </a:lnTo>
                <a:lnTo>
                  <a:pt x="64628" y="549553"/>
                </a:lnTo>
                <a:lnTo>
                  <a:pt x="44448" y="508698"/>
                </a:lnTo>
                <a:lnTo>
                  <a:pt x="29501" y="465049"/>
                </a:lnTo>
                <a:lnTo>
                  <a:pt x="20243" y="419000"/>
                </a:lnTo>
                <a:lnTo>
                  <a:pt x="17068" y="370995"/>
                </a:lnTo>
                <a:lnTo>
                  <a:pt x="20243" y="323016"/>
                </a:lnTo>
                <a:lnTo>
                  <a:pt x="29501" y="276979"/>
                </a:lnTo>
                <a:lnTo>
                  <a:pt x="44448" y="233318"/>
                </a:lnTo>
                <a:lnTo>
                  <a:pt x="64628" y="192450"/>
                </a:lnTo>
                <a:lnTo>
                  <a:pt x="89672" y="154796"/>
                </a:lnTo>
                <a:lnTo>
                  <a:pt x="119122" y="120799"/>
                </a:lnTo>
                <a:lnTo>
                  <a:pt x="152599" y="90866"/>
                </a:lnTo>
                <a:lnTo>
                  <a:pt x="189682" y="65416"/>
                </a:lnTo>
                <a:lnTo>
                  <a:pt x="229940" y="44893"/>
                </a:lnTo>
                <a:lnTo>
                  <a:pt x="272979" y="29704"/>
                </a:lnTo>
                <a:lnTo>
                  <a:pt x="318368" y="20281"/>
                </a:lnTo>
                <a:lnTo>
                  <a:pt x="365699" y="17055"/>
                </a:lnTo>
                <a:lnTo>
                  <a:pt x="473304" y="17055"/>
                </a:lnTo>
                <a:lnTo>
                  <a:pt x="455664" y="11328"/>
                </a:lnTo>
                <a:lnTo>
                  <a:pt x="411533" y="2895"/>
                </a:lnTo>
                <a:lnTo>
                  <a:pt x="36569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382785" y="3011917"/>
            <a:ext cx="166325" cy="321965"/>
          </a:xfrm>
          <a:custGeom>
            <a:avLst/>
            <a:gdLst/>
            <a:ahLst/>
            <a:cxnLst/>
            <a:rect l="l" t="t" r="r" b="b"/>
            <a:pathLst>
              <a:path w="365760" h="708025">
                <a:moveTo>
                  <a:pt x="107604" y="0"/>
                </a:moveTo>
                <a:lnTo>
                  <a:pt x="0" y="0"/>
                </a:lnTo>
                <a:lnTo>
                  <a:pt x="47293" y="3238"/>
                </a:lnTo>
                <a:lnTo>
                  <a:pt x="92669" y="12661"/>
                </a:lnTo>
                <a:lnTo>
                  <a:pt x="135708" y="27850"/>
                </a:lnTo>
                <a:lnTo>
                  <a:pt x="175979" y="48373"/>
                </a:lnTo>
                <a:lnTo>
                  <a:pt x="213087" y="73810"/>
                </a:lnTo>
                <a:lnTo>
                  <a:pt x="246589" y="103743"/>
                </a:lnTo>
                <a:lnTo>
                  <a:pt x="276091" y="137753"/>
                </a:lnTo>
                <a:lnTo>
                  <a:pt x="301172" y="175395"/>
                </a:lnTo>
                <a:lnTo>
                  <a:pt x="321390" y="216262"/>
                </a:lnTo>
                <a:lnTo>
                  <a:pt x="336363" y="259924"/>
                </a:lnTo>
                <a:lnTo>
                  <a:pt x="345647" y="305960"/>
                </a:lnTo>
                <a:lnTo>
                  <a:pt x="348834" y="353940"/>
                </a:lnTo>
                <a:lnTo>
                  <a:pt x="345647" y="401957"/>
                </a:lnTo>
                <a:lnTo>
                  <a:pt x="336363" y="447993"/>
                </a:lnTo>
                <a:lnTo>
                  <a:pt x="321390" y="491655"/>
                </a:lnTo>
                <a:lnTo>
                  <a:pt x="301172" y="532497"/>
                </a:lnTo>
                <a:lnTo>
                  <a:pt x="276091" y="570113"/>
                </a:lnTo>
                <a:lnTo>
                  <a:pt x="246589" y="604085"/>
                </a:lnTo>
                <a:lnTo>
                  <a:pt x="213087" y="633980"/>
                </a:lnTo>
                <a:lnTo>
                  <a:pt x="175979" y="659392"/>
                </a:lnTo>
                <a:lnTo>
                  <a:pt x="135708" y="679877"/>
                </a:lnTo>
                <a:lnTo>
                  <a:pt x="92669" y="695040"/>
                </a:lnTo>
                <a:lnTo>
                  <a:pt x="47293" y="704438"/>
                </a:lnTo>
                <a:lnTo>
                  <a:pt x="0" y="707676"/>
                </a:lnTo>
                <a:lnTo>
                  <a:pt x="108201" y="707676"/>
                </a:lnTo>
                <a:lnTo>
                  <a:pt x="171775" y="681439"/>
                </a:lnTo>
                <a:lnTo>
                  <a:pt x="208770" y="658427"/>
                </a:lnTo>
                <a:lnTo>
                  <a:pt x="242690" y="631262"/>
                </a:lnTo>
                <a:lnTo>
                  <a:pt x="273208" y="600288"/>
                </a:lnTo>
                <a:lnTo>
                  <a:pt x="299966" y="565846"/>
                </a:lnTo>
                <a:lnTo>
                  <a:pt x="322622" y="528293"/>
                </a:lnTo>
                <a:lnTo>
                  <a:pt x="340846" y="487985"/>
                </a:lnTo>
                <a:lnTo>
                  <a:pt x="354295" y="445250"/>
                </a:lnTo>
                <a:lnTo>
                  <a:pt x="362613" y="400458"/>
                </a:lnTo>
                <a:lnTo>
                  <a:pt x="365458" y="353940"/>
                </a:lnTo>
                <a:lnTo>
                  <a:pt x="362613" y="307421"/>
                </a:lnTo>
                <a:lnTo>
                  <a:pt x="354295" y="262616"/>
                </a:lnTo>
                <a:lnTo>
                  <a:pt x="340846" y="219882"/>
                </a:lnTo>
                <a:lnTo>
                  <a:pt x="322622" y="179573"/>
                </a:lnTo>
                <a:lnTo>
                  <a:pt x="299966" y="142020"/>
                </a:lnTo>
                <a:lnTo>
                  <a:pt x="273208" y="107578"/>
                </a:lnTo>
                <a:lnTo>
                  <a:pt x="242690" y="76604"/>
                </a:lnTo>
                <a:lnTo>
                  <a:pt x="208770" y="49439"/>
                </a:lnTo>
                <a:lnTo>
                  <a:pt x="171775" y="26428"/>
                </a:lnTo>
                <a:lnTo>
                  <a:pt x="132063" y="7924"/>
                </a:lnTo>
                <a:lnTo>
                  <a:pt x="107604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2234506" y="3020793"/>
            <a:ext cx="297998" cy="300886"/>
          </a:xfrm>
          <a:custGeom>
            <a:avLst/>
            <a:gdLst/>
            <a:ahLst/>
            <a:cxnLst/>
            <a:rect l="l" t="t" r="r" b="b"/>
            <a:pathLst>
              <a:path w="655320" h="661670">
                <a:moveTo>
                  <a:pt x="327639" y="0"/>
                </a:moveTo>
                <a:lnTo>
                  <a:pt x="279392" y="3594"/>
                </a:lnTo>
                <a:lnTo>
                  <a:pt x="233293" y="14045"/>
                </a:lnTo>
                <a:lnTo>
                  <a:pt x="189847" y="30822"/>
                </a:lnTo>
                <a:lnTo>
                  <a:pt x="149576" y="53402"/>
                </a:lnTo>
                <a:lnTo>
                  <a:pt x="113001" y="81277"/>
                </a:lnTo>
                <a:lnTo>
                  <a:pt x="80630" y="113928"/>
                </a:lnTo>
                <a:lnTo>
                  <a:pt x="52983" y="150834"/>
                </a:lnTo>
                <a:lnTo>
                  <a:pt x="30580" y="191473"/>
                </a:lnTo>
                <a:lnTo>
                  <a:pt x="13931" y="235337"/>
                </a:lnTo>
                <a:lnTo>
                  <a:pt x="3568" y="281894"/>
                </a:lnTo>
                <a:lnTo>
                  <a:pt x="0" y="330623"/>
                </a:lnTo>
                <a:lnTo>
                  <a:pt x="3568" y="379352"/>
                </a:lnTo>
                <a:lnTo>
                  <a:pt x="13931" y="425896"/>
                </a:lnTo>
                <a:lnTo>
                  <a:pt x="30580" y="469761"/>
                </a:lnTo>
                <a:lnTo>
                  <a:pt x="52983" y="510412"/>
                </a:lnTo>
                <a:lnTo>
                  <a:pt x="80630" y="547330"/>
                </a:lnTo>
                <a:lnTo>
                  <a:pt x="113001" y="579994"/>
                </a:lnTo>
                <a:lnTo>
                  <a:pt x="149576" y="607882"/>
                </a:lnTo>
                <a:lnTo>
                  <a:pt x="189847" y="630475"/>
                </a:lnTo>
                <a:lnTo>
                  <a:pt x="233293" y="647264"/>
                </a:lnTo>
                <a:lnTo>
                  <a:pt x="279392" y="657716"/>
                </a:lnTo>
                <a:lnTo>
                  <a:pt x="327639" y="661310"/>
                </a:lnTo>
                <a:lnTo>
                  <a:pt x="375935" y="657716"/>
                </a:lnTo>
                <a:lnTo>
                  <a:pt x="422073" y="647264"/>
                </a:lnTo>
                <a:lnTo>
                  <a:pt x="465519" y="630475"/>
                </a:lnTo>
                <a:lnTo>
                  <a:pt x="505777" y="607882"/>
                </a:lnTo>
                <a:lnTo>
                  <a:pt x="542327" y="579994"/>
                </a:lnTo>
                <a:lnTo>
                  <a:pt x="574660" y="547330"/>
                </a:lnTo>
                <a:lnTo>
                  <a:pt x="602269" y="510412"/>
                </a:lnTo>
                <a:lnTo>
                  <a:pt x="624633" y="469761"/>
                </a:lnTo>
                <a:lnTo>
                  <a:pt x="641244" y="425896"/>
                </a:lnTo>
                <a:lnTo>
                  <a:pt x="651582" y="379352"/>
                </a:lnTo>
                <a:lnTo>
                  <a:pt x="655138" y="330623"/>
                </a:lnTo>
                <a:lnTo>
                  <a:pt x="651582" y="281894"/>
                </a:lnTo>
                <a:lnTo>
                  <a:pt x="641244" y="235337"/>
                </a:lnTo>
                <a:lnTo>
                  <a:pt x="624633" y="191473"/>
                </a:lnTo>
                <a:lnTo>
                  <a:pt x="602269" y="150834"/>
                </a:lnTo>
                <a:lnTo>
                  <a:pt x="574660" y="113928"/>
                </a:lnTo>
                <a:lnTo>
                  <a:pt x="542327" y="81277"/>
                </a:lnTo>
                <a:lnTo>
                  <a:pt x="505777" y="53402"/>
                </a:lnTo>
                <a:lnTo>
                  <a:pt x="465519" y="30822"/>
                </a:lnTo>
                <a:lnTo>
                  <a:pt x="422073" y="14045"/>
                </a:lnTo>
                <a:lnTo>
                  <a:pt x="375935" y="3594"/>
                </a:lnTo>
                <a:lnTo>
                  <a:pt x="327639" y="0"/>
                </a:lnTo>
                <a:close/>
              </a:path>
            </a:pathLst>
          </a:custGeom>
          <a:solidFill>
            <a:srgbClr val="EE3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2340535" y="3265885"/>
            <a:ext cx="19347" cy="7796"/>
          </a:xfrm>
          <a:custGeom>
            <a:avLst/>
            <a:gdLst/>
            <a:ahLst/>
            <a:cxnLst/>
            <a:rect l="l" t="t" r="r" b="b"/>
            <a:pathLst>
              <a:path w="42545" h="17145">
                <a:moveTo>
                  <a:pt x="3251" y="0"/>
                </a:moveTo>
                <a:lnTo>
                  <a:pt x="0" y="12572"/>
                </a:lnTo>
                <a:lnTo>
                  <a:pt x="4305" y="14820"/>
                </a:lnTo>
                <a:lnTo>
                  <a:pt x="11112" y="16712"/>
                </a:lnTo>
                <a:lnTo>
                  <a:pt x="18528" y="16712"/>
                </a:lnTo>
                <a:lnTo>
                  <a:pt x="29425" y="15315"/>
                </a:lnTo>
                <a:lnTo>
                  <a:pt x="37260" y="11467"/>
                </a:lnTo>
                <a:lnTo>
                  <a:pt x="41985" y="5638"/>
                </a:lnTo>
                <a:lnTo>
                  <a:pt x="42213" y="4571"/>
                </a:lnTo>
                <a:lnTo>
                  <a:pt x="13410" y="4571"/>
                </a:lnTo>
                <a:lnTo>
                  <a:pt x="6680" y="2285"/>
                </a:lnTo>
                <a:lnTo>
                  <a:pt x="3251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2341136" y="3246712"/>
            <a:ext cx="19347" cy="21368"/>
          </a:xfrm>
          <a:custGeom>
            <a:avLst/>
            <a:gdLst/>
            <a:ahLst/>
            <a:cxnLst/>
            <a:rect l="l" t="t" r="r" b="b"/>
            <a:pathLst>
              <a:path w="42545" h="46990">
                <a:moveTo>
                  <a:pt x="30339" y="0"/>
                </a:moveTo>
                <a:lnTo>
                  <a:pt x="23557" y="0"/>
                </a:lnTo>
                <a:lnTo>
                  <a:pt x="13868" y="1396"/>
                </a:lnTo>
                <a:lnTo>
                  <a:pt x="6438" y="5295"/>
                </a:lnTo>
                <a:lnTo>
                  <a:pt x="1689" y="11201"/>
                </a:lnTo>
                <a:lnTo>
                  <a:pt x="0" y="18643"/>
                </a:lnTo>
                <a:lnTo>
                  <a:pt x="0" y="25196"/>
                </a:lnTo>
                <a:lnTo>
                  <a:pt x="4686" y="31647"/>
                </a:lnTo>
                <a:lnTo>
                  <a:pt x="16573" y="35343"/>
                </a:lnTo>
                <a:lnTo>
                  <a:pt x="23100" y="37591"/>
                </a:lnTo>
                <a:lnTo>
                  <a:pt x="25056" y="39038"/>
                </a:lnTo>
                <a:lnTo>
                  <a:pt x="25056" y="45045"/>
                </a:lnTo>
                <a:lnTo>
                  <a:pt x="22948" y="46734"/>
                </a:lnTo>
                <a:lnTo>
                  <a:pt x="40892" y="46734"/>
                </a:lnTo>
                <a:lnTo>
                  <a:pt x="42239" y="40511"/>
                </a:lnTo>
                <a:lnTo>
                  <a:pt x="42035" y="32663"/>
                </a:lnTo>
                <a:lnTo>
                  <a:pt x="37565" y="26859"/>
                </a:lnTo>
                <a:lnTo>
                  <a:pt x="19532" y="20662"/>
                </a:lnTo>
                <a:lnTo>
                  <a:pt x="17208" y="19430"/>
                </a:lnTo>
                <a:lnTo>
                  <a:pt x="17208" y="13868"/>
                </a:lnTo>
                <a:lnTo>
                  <a:pt x="19963" y="12394"/>
                </a:lnTo>
                <a:lnTo>
                  <a:pt x="37540" y="12394"/>
                </a:lnTo>
                <a:lnTo>
                  <a:pt x="39902" y="3555"/>
                </a:lnTo>
                <a:lnTo>
                  <a:pt x="36346" y="1485"/>
                </a:lnTo>
                <a:lnTo>
                  <a:pt x="303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2354343" y="3252348"/>
            <a:ext cx="4043" cy="1444"/>
          </a:xfrm>
          <a:custGeom>
            <a:avLst/>
            <a:gdLst/>
            <a:ahLst/>
            <a:cxnLst/>
            <a:rect l="l" t="t" r="r" b="b"/>
            <a:pathLst>
              <a:path w="8889" h="3175">
                <a:moveTo>
                  <a:pt x="8496" y="0"/>
                </a:moveTo>
                <a:lnTo>
                  <a:pt x="0" y="0"/>
                </a:lnTo>
                <a:lnTo>
                  <a:pt x="4952" y="1473"/>
                </a:lnTo>
                <a:lnTo>
                  <a:pt x="7708" y="2920"/>
                </a:lnTo>
                <a:lnTo>
                  <a:pt x="849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369642" y="3246712"/>
            <a:ext cx="25121" cy="26277"/>
          </a:xfrm>
          <a:custGeom>
            <a:avLst/>
            <a:gdLst/>
            <a:ahLst/>
            <a:cxnLst/>
            <a:rect l="l" t="t" r="r" b="b"/>
            <a:pathLst>
              <a:path w="55245" h="57784">
                <a:moveTo>
                  <a:pt x="29158" y="0"/>
                </a:moveTo>
                <a:lnTo>
                  <a:pt x="16192" y="2616"/>
                </a:lnTo>
                <a:lnTo>
                  <a:pt x="7099" y="9423"/>
                </a:lnTo>
                <a:lnTo>
                  <a:pt x="1752" y="18846"/>
                </a:lnTo>
                <a:lnTo>
                  <a:pt x="0" y="29298"/>
                </a:lnTo>
                <a:lnTo>
                  <a:pt x="2095" y="40981"/>
                </a:lnTo>
                <a:lnTo>
                  <a:pt x="8153" y="49833"/>
                </a:lnTo>
                <a:lnTo>
                  <a:pt x="17830" y="55434"/>
                </a:lnTo>
                <a:lnTo>
                  <a:pt x="30809" y="57389"/>
                </a:lnTo>
                <a:lnTo>
                  <a:pt x="38543" y="57389"/>
                </a:lnTo>
                <a:lnTo>
                  <a:pt x="45617" y="56132"/>
                </a:lnTo>
                <a:lnTo>
                  <a:pt x="51573" y="54037"/>
                </a:lnTo>
                <a:lnTo>
                  <a:pt x="49681" y="44893"/>
                </a:lnTo>
                <a:lnTo>
                  <a:pt x="25081" y="44893"/>
                </a:lnTo>
                <a:lnTo>
                  <a:pt x="17538" y="41337"/>
                </a:lnTo>
                <a:lnTo>
                  <a:pt x="17144" y="34301"/>
                </a:lnTo>
                <a:lnTo>
                  <a:pt x="54202" y="34301"/>
                </a:lnTo>
                <a:lnTo>
                  <a:pt x="54799" y="30530"/>
                </a:lnTo>
                <a:lnTo>
                  <a:pt x="54799" y="27215"/>
                </a:lnTo>
                <a:lnTo>
                  <a:pt x="54151" y="22656"/>
                </a:lnTo>
                <a:lnTo>
                  <a:pt x="16928" y="22656"/>
                </a:lnTo>
                <a:lnTo>
                  <a:pt x="17538" y="18058"/>
                </a:lnTo>
                <a:lnTo>
                  <a:pt x="20573" y="11417"/>
                </a:lnTo>
                <a:lnTo>
                  <a:pt x="50354" y="11417"/>
                </a:lnTo>
                <a:lnTo>
                  <a:pt x="48919" y="8623"/>
                </a:lnTo>
                <a:lnTo>
                  <a:pt x="40981" y="2387"/>
                </a:lnTo>
                <a:lnTo>
                  <a:pt x="291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2387619" y="3265989"/>
            <a:ext cx="4620" cy="1155"/>
          </a:xfrm>
          <a:custGeom>
            <a:avLst/>
            <a:gdLst/>
            <a:ahLst/>
            <a:cxnLst/>
            <a:rect l="l" t="t" r="r" b="b"/>
            <a:pathLst>
              <a:path w="10160" h="2540">
                <a:moveTo>
                  <a:pt x="9639" y="0"/>
                </a:moveTo>
                <a:lnTo>
                  <a:pt x="4952" y="1460"/>
                </a:lnTo>
                <a:lnTo>
                  <a:pt x="0" y="2501"/>
                </a:lnTo>
                <a:lnTo>
                  <a:pt x="10159" y="2501"/>
                </a:lnTo>
                <a:lnTo>
                  <a:pt x="96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386147" y="3251903"/>
            <a:ext cx="8374" cy="5198"/>
          </a:xfrm>
          <a:custGeom>
            <a:avLst/>
            <a:gdLst/>
            <a:ahLst/>
            <a:cxnLst/>
            <a:rect l="l" t="t" r="r" b="b"/>
            <a:pathLst>
              <a:path w="18414" h="11429">
                <a:moveTo>
                  <a:pt x="14058" y="0"/>
                </a:moveTo>
                <a:lnTo>
                  <a:pt x="0" y="0"/>
                </a:lnTo>
                <a:lnTo>
                  <a:pt x="1714" y="6641"/>
                </a:lnTo>
                <a:lnTo>
                  <a:pt x="1777" y="11239"/>
                </a:lnTo>
                <a:lnTo>
                  <a:pt x="17855" y="11239"/>
                </a:lnTo>
                <a:lnTo>
                  <a:pt x="17093" y="5930"/>
                </a:lnTo>
                <a:lnTo>
                  <a:pt x="140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2307271" y="3252712"/>
            <a:ext cx="25121" cy="21079"/>
          </a:xfrm>
          <a:custGeom>
            <a:avLst/>
            <a:gdLst/>
            <a:ahLst/>
            <a:cxnLst/>
            <a:rect l="l" t="t" r="r" b="b"/>
            <a:pathLst>
              <a:path w="55245" h="46354">
                <a:moveTo>
                  <a:pt x="51852" y="0"/>
                </a:moveTo>
                <a:lnTo>
                  <a:pt x="34047" y="0"/>
                </a:lnTo>
                <a:lnTo>
                  <a:pt x="35990" y="4305"/>
                </a:lnTo>
                <a:lnTo>
                  <a:pt x="35990" y="7899"/>
                </a:lnTo>
                <a:lnTo>
                  <a:pt x="21144" y="9143"/>
                </a:lnTo>
                <a:lnTo>
                  <a:pt x="9791" y="12991"/>
                </a:lnTo>
                <a:lnTo>
                  <a:pt x="2552" y="19532"/>
                </a:lnTo>
                <a:lnTo>
                  <a:pt x="0" y="28917"/>
                </a:lnTo>
                <a:lnTo>
                  <a:pt x="0" y="37603"/>
                </a:lnTo>
                <a:lnTo>
                  <a:pt x="7416" y="45744"/>
                </a:lnTo>
                <a:lnTo>
                  <a:pt x="26859" y="45744"/>
                </a:lnTo>
                <a:lnTo>
                  <a:pt x="33222" y="43140"/>
                </a:lnTo>
                <a:lnTo>
                  <a:pt x="37210" y="38911"/>
                </a:lnTo>
                <a:lnTo>
                  <a:pt x="54913" y="38911"/>
                </a:lnTo>
                <a:lnTo>
                  <a:pt x="54837" y="33793"/>
                </a:lnTo>
                <a:lnTo>
                  <a:pt x="21995" y="33793"/>
                </a:lnTo>
                <a:lnTo>
                  <a:pt x="18566" y="31495"/>
                </a:lnTo>
                <a:lnTo>
                  <a:pt x="18566" y="20649"/>
                </a:lnTo>
                <a:lnTo>
                  <a:pt x="26415" y="18503"/>
                </a:lnTo>
                <a:lnTo>
                  <a:pt x="54837" y="18503"/>
                </a:lnTo>
                <a:lnTo>
                  <a:pt x="54837" y="12128"/>
                </a:lnTo>
                <a:lnTo>
                  <a:pt x="53516" y="2857"/>
                </a:lnTo>
                <a:lnTo>
                  <a:pt x="5185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2324302" y="3270407"/>
            <a:ext cx="8374" cy="2599"/>
          </a:xfrm>
          <a:custGeom>
            <a:avLst/>
            <a:gdLst/>
            <a:ahLst/>
            <a:cxnLst/>
            <a:rect l="l" t="t" r="r" b="b"/>
            <a:pathLst>
              <a:path w="18414" h="5715">
                <a:moveTo>
                  <a:pt x="17462" y="0"/>
                </a:moveTo>
                <a:lnTo>
                  <a:pt x="0" y="0"/>
                </a:lnTo>
                <a:lnTo>
                  <a:pt x="1269" y="5549"/>
                </a:lnTo>
                <a:lnTo>
                  <a:pt x="18389" y="5549"/>
                </a:lnTo>
                <a:lnTo>
                  <a:pt x="17550" y="2755"/>
                </a:lnTo>
                <a:lnTo>
                  <a:pt x="1746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321322" y="3261132"/>
            <a:ext cx="10973" cy="7219"/>
          </a:xfrm>
          <a:custGeom>
            <a:avLst/>
            <a:gdLst/>
            <a:ahLst/>
            <a:cxnLst/>
            <a:rect l="l" t="t" r="r" b="b"/>
            <a:pathLst>
              <a:path w="24129" h="15875">
                <a:moveTo>
                  <a:pt x="23938" y="0"/>
                </a:moveTo>
                <a:lnTo>
                  <a:pt x="5486" y="0"/>
                </a:lnTo>
                <a:lnTo>
                  <a:pt x="5486" y="7010"/>
                </a:lnTo>
                <a:lnTo>
                  <a:pt x="5257" y="8051"/>
                </a:lnTo>
                <a:lnTo>
                  <a:pt x="5257" y="8927"/>
                </a:lnTo>
                <a:lnTo>
                  <a:pt x="3797" y="12394"/>
                </a:lnTo>
                <a:lnTo>
                  <a:pt x="0" y="15290"/>
                </a:lnTo>
                <a:lnTo>
                  <a:pt x="23938" y="15290"/>
                </a:lnTo>
                <a:lnTo>
                  <a:pt x="2393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309281" y="3247404"/>
            <a:ext cx="21657" cy="7508"/>
          </a:xfrm>
          <a:custGeom>
            <a:avLst/>
            <a:gdLst/>
            <a:ahLst/>
            <a:cxnLst/>
            <a:rect l="l" t="t" r="r" b="b"/>
            <a:pathLst>
              <a:path w="47625" h="16509">
                <a:moveTo>
                  <a:pt x="23710" y="0"/>
                </a:moveTo>
                <a:lnTo>
                  <a:pt x="12712" y="0"/>
                </a:lnTo>
                <a:lnTo>
                  <a:pt x="4216" y="2781"/>
                </a:lnTo>
                <a:lnTo>
                  <a:pt x="0" y="4927"/>
                </a:lnTo>
                <a:lnTo>
                  <a:pt x="3568" y="15976"/>
                </a:lnTo>
                <a:lnTo>
                  <a:pt x="7416" y="13639"/>
                </a:lnTo>
                <a:lnTo>
                  <a:pt x="13995" y="11671"/>
                </a:lnTo>
                <a:lnTo>
                  <a:pt x="47433" y="11671"/>
                </a:lnTo>
                <a:lnTo>
                  <a:pt x="44690" y="6959"/>
                </a:lnTo>
                <a:lnTo>
                  <a:pt x="36460" y="1866"/>
                </a:lnTo>
                <a:lnTo>
                  <a:pt x="2371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436169" y="3248663"/>
            <a:ext cx="23101" cy="24256"/>
          </a:xfrm>
          <a:custGeom>
            <a:avLst/>
            <a:gdLst/>
            <a:ahLst/>
            <a:cxnLst/>
            <a:rect l="l" t="t" r="r" b="b"/>
            <a:pathLst>
              <a:path w="50800" h="53340">
                <a:moveTo>
                  <a:pt x="14655" y="0"/>
                </a:moveTo>
                <a:lnTo>
                  <a:pt x="0" y="0"/>
                </a:lnTo>
                <a:lnTo>
                  <a:pt x="203" y="4368"/>
                </a:lnTo>
                <a:lnTo>
                  <a:pt x="317" y="7365"/>
                </a:lnTo>
                <a:lnTo>
                  <a:pt x="419" y="53122"/>
                </a:lnTo>
                <a:lnTo>
                  <a:pt x="17169" y="53122"/>
                </a:lnTo>
                <a:lnTo>
                  <a:pt x="17169" y="21005"/>
                </a:lnTo>
                <a:lnTo>
                  <a:pt x="17347" y="19341"/>
                </a:lnTo>
                <a:lnTo>
                  <a:pt x="17754" y="18312"/>
                </a:lnTo>
                <a:lnTo>
                  <a:pt x="18795" y="15176"/>
                </a:lnTo>
                <a:lnTo>
                  <a:pt x="21691" y="12128"/>
                </a:lnTo>
                <a:lnTo>
                  <a:pt x="50227" y="12128"/>
                </a:lnTo>
                <a:lnTo>
                  <a:pt x="50138" y="11493"/>
                </a:lnTo>
                <a:lnTo>
                  <a:pt x="47814" y="7365"/>
                </a:lnTo>
                <a:lnTo>
                  <a:pt x="15455" y="7365"/>
                </a:lnTo>
                <a:lnTo>
                  <a:pt x="146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450908" y="3254179"/>
            <a:ext cx="8951" cy="18769"/>
          </a:xfrm>
          <a:custGeom>
            <a:avLst/>
            <a:gdLst/>
            <a:ahLst/>
            <a:cxnLst/>
            <a:rect l="l" t="t" r="r" b="b"/>
            <a:pathLst>
              <a:path w="19685" h="41275">
                <a:moveTo>
                  <a:pt x="17817" y="0"/>
                </a:moveTo>
                <a:lnTo>
                  <a:pt x="0" y="0"/>
                </a:lnTo>
                <a:lnTo>
                  <a:pt x="2463" y="4533"/>
                </a:lnTo>
                <a:lnTo>
                  <a:pt x="2463" y="41007"/>
                </a:lnTo>
                <a:lnTo>
                  <a:pt x="19163" y="41007"/>
                </a:lnTo>
                <a:lnTo>
                  <a:pt x="19087" y="8889"/>
                </a:lnTo>
                <a:lnTo>
                  <a:pt x="17817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443290" y="3248097"/>
            <a:ext cx="14726" cy="4043"/>
          </a:xfrm>
          <a:custGeom>
            <a:avLst/>
            <a:gdLst/>
            <a:ahLst/>
            <a:cxnLst/>
            <a:rect l="l" t="t" r="r" b="b"/>
            <a:pathLst>
              <a:path w="32385" h="8890">
                <a:moveTo>
                  <a:pt x="16750" y="0"/>
                </a:moveTo>
                <a:lnTo>
                  <a:pt x="7759" y="0"/>
                </a:lnTo>
                <a:lnTo>
                  <a:pt x="2095" y="5143"/>
                </a:lnTo>
                <a:lnTo>
                  <a:pt x="0" y="8610"/>
                </a:lnTo>
                <a:lnTo>
                  <a:pt x="32168" y="8610"/>
                </a:lnTo>
                <a:lnTo>
                  <a:pt x="30479" y="5625"/>
                </a:lnTo>
                <a:lnTo>
                  <a:pt x="24408" y="1396"/>
                </a:lnTo>
                <a:lnTo>
                  <a:pt x="1675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2402900" y="3252712"/>
            <a:ext cx="24544" cy="21079"/>
          </a:xfrm>
          <a:custGeom>
            <a:avLst/>
            <a:gdLst/>
            <a:ahLst/>
            <a:cxnLst/>
            <a:rect l="l" t="t" r="r" b="b"/>
            <a:pathLst>
              <a:path w="53975" h="46354">
                <a:moveTo>
                  <a:pt x="50455" y="0"/>
                </a:moveTo>
                <a:lnTo>
                  <a:pt x="33184" y="0"/>
                </a:lnTo>
                <a:lnTo>
                  <a:pt x="34809" y="4305"/>
                </a:lnTo>
                <a:lnTo>
                  <a:pt x="34809" y="7899"/>
                </a:lnTo>
                <a:lnTo>
                  <a:pt x="20509" y="9143"/>
                </a:lnTo>
                <a:lnTo>
                  <a:pt x="9537" y="12991"/>
                </a:lnTo>
                <a:lnTo>
                  <a:pt x="2489" y="19532"/>
                </a:lnTo>
                <a:lnTo>
                  <a:pt x="0" y="28917"/>
                </a:lnTo>
                <a:lnTo>
                  <a:pt x="0" y="37603"/>
                </a:lnTo>
                <a:lnTo>
                  <a:pt x="7175" y="45744"/>
                </a:lnTo>
                <a:lnTo>
                  <a:pt x="26123" y="45744"/>
                </a:lnTo>
                <a:lnTo>
                  <a:pt x="32536" y="43140"/>
                </a:lnTo>
                <a:lnTo>
                  <a:pt x="36244" y="38911"/>
                </a:lnTo>
                <a:lnTo>
                  <a:pt x="53452" y="38911"/>
                </a:lnTo>
                <a:lnTo>
                  <a:pt x="53351" y="33793"/>
                </a:lnTo>
                <a:lnTo>
                  <a:pt x="21208" y="33793"/>
                </a:lnTo>
                <a:lnTo>
                  <a:pt x="18109" y="31495"/>
                </a:lnTo>
                <a:lnTo>
                  <a:pt x="18109" y="20649"/>
                </a:lnTo>
                <a:lnTo>
                  <a:pt x="25754" y="18503"/>
                </a:lnTo>
                <a:lnTo>
                  <a:pt x="53351" y="18503"/>
                </a:lnTo>
                <a:lnTo>
                  <a:pt x="53351" y="12128"/>
                </a:lnTo>
                <a:lnTo>
                  <a:pt x="52081" y="2857"/>
                </a:lnTo>
                <a:lnTo>
                  <a:pt x="504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419578" y="3270407"/>
            <a:ext cx="8085" cy="2599"/>
          </a:xfrm>
          <a:custGeom>
            <a:avLst/>
            <a:gdLst/>
            <a:ahLst/>
            <a:cxnLst/>
            <a:rect l="l" t="t" r="r" b="b"/>
            <a:pathLst>
              <a:path w="17779" h="5715">
                <a:moveTo>
                  <a:pt x="16776" y="0"/>
                </a:moveTo>
                <a:lnTo>
                  <a:pt x="0" y="0"/>
                </a:lnTo>
                <a:lnTo>
                  <a:pt x="1003" y="5549"/>
                </a:lnTo>
                <a:lnTo>
                  <a:pt x="17716" y="5549"/>
                </a:lnTo>
                <a:lnTo>
                  <a:pt x="16877" y="2755"/>
                </a:lnTo>
                <a:lnTo>
                  <a:pt x="1677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2416586" y="3261132"/>
            <a:ext cx="10684" cy="7219"/>
          </a:xfrm>
          <a:custGeom>
            <a:avLst/>
            <a:gdLst/>
            <a:ahLst/>
            <a:cxnLst/>
            <a:rect l="l" t="t" r="r" b="b"/>
            <a:pathLst>
              <a:path w="23495" h="15875">
                <a:moveTo>
                  <a:pt x="23265" y="0"/>
                </a:moveTo>
                <a:lnTo>
                  <a:pt x="5371" y="0"/>
                </a:lnTo>
                <a:lnTo>
                  <a:pt x="5371" y="8051"/>
                </a:lnTo>
                <a:lnTo>
                  <a:pt x="5156" y="8927"/>
                </a:lnTo>
                <a:lnTo>
                  <a:pt x="3873" y="12394"/>
                </a:lnTo>
                <a:lnTo>
                  <a:pt x="0" y="15290"/>
                </a:lnTo>
                <a:lnTo>
                  <a:pt x="23265" y="15290"/>
                </a:lnTo>
                <a:lnTo>
                  <a:pt x="2326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2404881" y="3247404"/>
            <a:ext cx="21079" cy="7508"/>
          </a:xfrm>
          <a:custGeom>
            <a:avLst/>
            <a:gdLst/>
            <a:ahLst/>
            <a:cxnLst/>
            <a:rect l="l" t="t" r="r" b="b"/>
            <a:pathLst>
              <a:path w="46354" h="16509">
                <a:moveTo>
                  <a:pt x="22846" y="0"/>
                </a:moveTo>
                <a:lnTo>
                  <a:pt x="12166" y="0"/>
                </a:lnTo>
                <a:lnTo>
                  <a:pt x="4101" y="2781"/>
                </a:lnTo>
                <a:lnTo>
                  <a:pt x="0" y="4927"/>
                </a:lnTo>
                <a:lnTo>
                  <a:pt x="3238" y="15976"/>
                </a:lnTo>
                <a:lnTo>
                  <a:pt x="7188" y="13639"/>
                </a:lnTo>
                <a:lnTo>
                  <a:pt x="13575" y="11671"/>
                </a:lnTo>
                <a:lnTo>
                  <a:pt x="46112" y="11671"/>
                </a:lnTo>
                <a:lnTo>
                  <a:pt x="43420" y="6959"/>
                </a:lnTo>
                <a:lnTo>
                  <a:pt x="35368" y="1866"/>
                </a:lnTo>
                <a:lnTo>
                  <a:pt x="2284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2308716" y="3075541"/>
            <a:ext cx="150323" cy="15236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63" y="1661686"/>
            <a:ext cx="9142364" cy="5196487"/>
          </a:xfrm>
          <a:custGeom>
            <a:avLst/>
            <a:gdLst/>
            <a:ahLst/>
            <a:cxnLst/>
            <a:rect l="l" t="t" r="r" b="b"/>
            <a:pathLst>
              <a:path w="20104735" h="11427460">
                <a:moveTo>
                  <a:pt x="0" y="11426952"/>
                </a:moveTo>
                <a:lnTo>
                  <a:pt x="20104099" y="11426952"/>
                </a:lnTo>
                <a:lnTo>
                  <a:pt x="20104099" y="288"/>
                </a:lnTo>
                <a:lnTo>
                  <a:pt x="0" y="288"/>
                </a:lnTo>
                <a:lnTo>
                  <a:pt x="0" y="1142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 txBox="1"/>
          <p:nvPr/>
        </p:nvSpPr>
        <p:spPr>
          <a:xfrm>
            <a:off x="657581" y="1632664"/>
            <a:ext cx="7605594" cy="2905786"/>
          </a:xfrm>
          <a:prstGeom prst="rect">
            <a:avLst/>
          </a:prstGeom>
        </p:spPr>
        <p:txBody>
          <a:bodyPr vert="horz" wrap="square" lIns="0" tIns="32630" rIns="0" bIns="0" rtlCol="0">
            <a:spAutoFit/>
          </a:bodyPr>
          <a:lstStyle/>
          <a:p>
            <a:pPr marL="213375" indent="-207600">
              <a:spcBef>
                <a:spcPts val="257"/>
              </a:spcBef>
              <a:buChar char="•"/>
              <a:tabLst>
                <a:tab pos="213375" algn="l"/>
                <a:tab pos="213664" algn="l"/>
              </a:tabLst>
            </a:pPr>
            <a:r>
              <a:rPr lang="en-US" sz="2001" dirty="0" err="1">
                <a:latin typeface="Arial"/>
                <a:cs typeface="Arial"/>
              </a:rPr>
              <a:t>Thi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cá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nhân</a:t>
            </a:r>
            <a:endParaRPr sz="2001" dirty="0">
              <a:latin typeface="Arial"/>
              <a:cs typeface="Arial"/>
            </a:endParaRPr>
          </a:p>
          <a:p>
            <a:pPr marL="213375" marR="403362" indent="-207600">
              <a:lnSpc>
                <a:spcPts val="2160"/>
              </a:lnSpc>
              <a:spcBef>
                <a:spcPts val="487"/>
              </a:spcBef>
              <a:buChar char="•"/>
              <a:tabLst>
                <a:tab pos="213375" algn="l"/>
                <a:tab pos="213664" algn="l"/>
              </a:tabLst>
            </a:pPr>
            <a:r>
              <a:rPr lang="en-US" sz="2001" spc="-2" dirty="0" err="1">
                <a:latin typeface="Arial"/>
                <a:cs typeface="Arial"/>
              </a:rPr>
              <a:t>Thí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sinh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không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quá</a:t>
            </a:r>
            <a:r>
              <a:rPr lang="en-US" sz="2001" spc="-2" dirty="0">
                <a:latin typeface="Arial"/>
                <a:cs typeface="Arial"/>
              </a:rPr>
              <a:t> 22 </a:t>
            </a:r>
            <a:r>
              <a:rPr lang="en-US" sz="2001" spc="-2" dirty="0" err="1">
                <a:latin typeface="Arial"/>
                <a:cs typeface="Arial"/>
              </a:rPr>
              <a:t>tuổi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tính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đến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năm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tổ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chức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thi</a:t>
            </a:r>
            <a:r>
              <a:rPr lang="en-US" sz="2001" spc="-2" dirty="0">
                <a:latin typeface="Arial"/>
                <a:cs typeface="Arial"/>
              </a:rPr>
              <a:t>.</a:t>
            </a:r>
            <a:endParaRPr sz="2001" dirty="0">
              <a:latin typeface="Arial"/>
              <a:cs typeface="Arial"/>
            </a:endParaRPr>
          </a:p>
          <a:p>
            <a:pPr marL="213375" marR="263615" indent="-207600">
              <a:lnSpc>
                <a:spcPts val="2160"/>
              </a:lnSpc>
              <a:spcBef>
                <a:spcPts val="455"/>
              </a:spcBef>
              <a:buChar char="•"/>
              <a:tabLst>
                <a:tab pos="213375" algn="l"/>
                <a:tab pos="213664" algn="l"/>
                <a:tab pos="4990198" algn="l"/>
              </a:tabLst>
            </a:pPr>
            <a:r>
              <a:rPr lang="en-US" sz="2001" dirty="0" err="1">
                <a:latin typeface="Arial"/>
                <a:cs typeface="Arial"/>
              </a:rPr>
              <a:t>Trình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diễn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kỹ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năng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kỹ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thuật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và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kiến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thức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về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lắp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đặt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điện</a:t>
            </a:r>
            <a:r>
              <a:rPr lang="en-US" sz="2001" dirty="0">
                <a:latin typeface="Arial"/>
                <a:cs typeface="Arial"/>
              </a:rPr>
              <a:t>, </a:t>
            </a:r>
            <a:r>
              <a:rPr lang="en-US" sz="2001" dirty="0" err="1">
                <a:latin typeface="Arial"/>
                <a:cs typeface="Arial"/>
              </a:rPr>
              <a:t>điều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khiển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công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nghiệp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và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lập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trình</a:t>
            </a:r>
            <a:r>
              <a:rPr lang="en-US" sz="2001" dirty="0">
                <a:latin typeface="Arial"/>
                <a:cs typeface="Arial"/>
              </a:rPr>
              <a:t>. </a:t>
            </a:r>
          </a:p>
          <a:p>
            <a:pPr marL="213375" marR="263615" indent="-207600">
              <a:lnSpc>
                <a:spcPts val="2160"/>
              </a:lnSpc>
              <a:spcBef>
                <a:spcPts val="455"/>
              </a:spcBef>
              <a:buChar char="•"/>
              <a:tabLst>
                <a:tab pos="213375" algn="l"/>
                <a:tab pos="213664" algn="l"/>
                <a:tab pos="4990198" algn="l"/>
              </a:tabLst>
            </a:pPr>
            <a:r>
              <a:rPr lang="en-US" sz="2001" dirty="0" err="1">
                <a:latin typeface="Arial"/>
                <a:cs typeface="Arial"/>
              </a:rPr>
              <a:t>Thể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lực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phù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hợp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và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có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thể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thực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hiện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và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làm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việc</a:t>
            </a:r>
            <a:r>
              <a:rPr lang="en-US" sz="2001" dirty="0">
                <a:latin typeface="Arial"/>
                <a:cs typeface="Arial"/>
              </a:rPr>
              <a:t> d</a:t>
            </a:r>
            <a:r>
              <a:rPr lang="vi-VN" sz="2001" dirty="0">
                <a:latin typeface="Arial"/>
                <a:cs typeface="Arial"/>
              </a:rPr>
              <a:t>ư</a:t>
            </a:r>
            <a:r>
              <a:rPr lang="en-US" sz="2001" dirty="0" err="1">
                <a:latin typeface="Arial"/>
                <a:cs typeface="Arial"/>
              </a:rPr>
              <a:t>ới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áp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lực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cao</a:t>
            </a:r>
            <a:r>
              <a:rPr lang="en-US" sz="2001" dirty="0">
                <a:latin typeface="Arial"/>
                <a:cs typeface="Arial"/>
              </a:rPr>
              <a:t>. </a:t>
            </a:r>
            <a:endParaRPr sz="2001" dirty="0">
              <a:latin typeface="Arial"/>
              <a:cs typeface="Arial"/>
            </a:endParaRPr>
          </a:p>
          <a:p>
            <a:pPr marL="213375" marR="2310" indent="-207600">
              <a:lnSpc>
                <a:spcPts val="2160"/>
              </a:lnSpc>
              <a:spcBef>
                <a:spcPts val="487"/>
              </a:spcBef>
              <a:buChar char="•"/>
              <a:tabLst>
                <a:tab pos="213375" algn="l"/>
                <a:tab pos="213664" algn="l"/>
              </a:tabLst>
            </a:pPr>
            <a:r>
              <a:rPr lang="en-US" sz="2001" spc="-2" dirty="0" err="1">
                <a:latin typeface="Arial"/>
                <a:cs typeface="Arial"/>
              </a:rPr>
              <a:t>Để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đảm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bảo</a:t>
            </a:r>
            <a:r>
              <a:rPr lang="en-US" sz="2001" spc="-2" dirty="0">
                <a:latin typeface="Arial"/>
                <a:cs typeface="Arial"/>
              </a:rPr>
              <a:t> an </a:t>
            </a:r>
            <a:r>
              <a:rPr lang="en-US" sz="2001" spc="-2" dirty="0" err="1">
                <a:latin typeface="Arial"/>
                <a:cs typeface="Arial"/>
              </a:rPr>
              <a:t>toàn</a:t>
            </a:r>
            <a:r>
              <a:rPr lang="en-US" sz="2001" spc="-2" dirty="0">
                <a:latin typeface="Arial"/>
                <a:cs typeface="Arial"/>
              </a:rPr>
              <a:t>, </a:t>
            </a:r>
            <a:r>
              <a:rPr lang="en-US" sz="2001" spc="-2" dirty="0" err="1">
                <a:latin typeface="Arial"/>
                <a:cs typeface="Arial"/>
              </a:rPr>
              <a:t>thí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sinh</a:t>
            </a:r>
            <a:r>
              <a:rPr lang="en-US" sz="2001" spc="-2" dirty="0">
                <a:latin typeface="Arial"/>
                <a:cs typeface="Arial"/>
              </a:rPr>
              <a:t> đ</a:t>
            </a:r>
            <a:r>
              <a:rPr lang="vi-VN" sz="2001" spc="-2" dirty="0">
                <a:latin typeface="Arial"/>
                <a:cs typeface="Arial"/>
              </a:rPr>
              <a:t>ư</a:t>
            </a:r>
            <a:r>
              <a:rPr lang="en-US" sz="2001" spc="-2" dirty="0" err="1">
                <a:latin typeface="Arial"/>
                <a:cs typeface="Arial"/>
              </a:rPr>
              <a:t>ợc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yêu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cầu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phải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đi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giày</a:t>
            </a:r>
            <a:r>
              <a:rPr lang="en-US" sz="2001" spc="-2" dirty="0">
                <a:latin typeface="Arial"/>
                <a:cs typeface="Arial"/>
              </a:rPr>
              <a:t> an </a:t>
            </a:r>
            <a:r>
              <a:rPr lang="en-US" sz="2001" spc="-2" dirty="0" err="1">
                <a:latin typeface="Arial"/>
                <a:cs typeface="Arial"/>
              </a:rPr>
              <a:t>toàn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trong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suốt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thời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gian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thi</a:t>
            </a:r>
            <a:r>
              <a:rPr lang="en-US" sz="2001" spc="-2" dirty="0">
                <a:latin typeface="Arial"/>
                <a:cs typeface="Arial"/>
              </a:rPr>
              <a:t>.</a:t>
            </a:r>
            <a:endParaRPr sz="2001" dirty="0">
              <a:latin typeface="Arial"/>
              <a:cs typeface="Arial"/>
            </a:endParaRPr>
          </a:p>
          <a:p>
            <a:pPr marL="213375" indent="-207600">
              <a:spcBef>
                <a:spcPts val="182"/>
              </a:spcBef>
              <a:buChar char="•"/>
              <a:tabLst>
                <a:tab pos="213375" algn="l"/>
                <a:tab pos="213664" algn="l"/>
              </a:tabLst>
            </a:pPr>
            <a:r>
              <a:rPr lang="en-US" sz="2001" spc="-48" dirty="0" err="1">
                <a:latin typeface="Arial"/>
                <a:cs typeface="Arial"/>
              </a:rPr>
              <a:t>Tổng</a:t>
            </a:r>
            <a:r>
              <a:rPr lang="en-US" sz="2001" spc="-48" dirty="0">
                <a:latin typeface="Arial"/>
                <a:cs typeface="Arial"/>
              </a:rPr>
              <a:t> </a:t>
            </a:r>
            <a:r>
              <a:rPr lang="en-US" sz="2001" spc="-48" dirty="0" err="1">
                <a:latin typeface="Arial"/>
                <a:cs typeface="Arial"/>
              </a:rPr>
              <a:t>thời</a:t>
            </a:r>
            <a:r>
              <a:rPr lang="en-US" sz="2001" spc="-48" dirty="0">
                <a:latin typeface="Arial"/>
                <a:cs typeface="Arial"/>
              </a:rPr>
              <a:t> </a:t>
            </a:r>
            <a:r>
              <a:rPr lang="en-US" sz="2001" spc="-48" dirty="0" err="1">
                <a:latin typeface="Arial"/>
                <a:cs typeface="Arial"/>
              </a:rPr>
              <a:t>gian</a:t>
            </a:r>
            <a:r>
              <a:rPr lang="en-US" sz="2001" spc="-48" dirty="0">
                <a:latin typeface="Arial"/>
                <a:cs typeface="Arial"/>
              </a:rPr>
              <a:t> </a:t>
            </a:r>
            <a:r>
              <a:rPr lang="en-US" sz="2001" spc="-48" dirty="0" err="1">
                <a:latin typeface="Arial"/>
                <a:cs typeface="Arial"/>
              </a:rPr>
              <a:t>làm</a:t>
            </a:r>
            <a:r>
              <a:rPr lang="en-US" sz="2001" spc="-48" dirty="0">
                <a:latin typeface="Arial"/>
                <a:cs typeface="Arial"/>
              </a:rPr>
              <a:t> </a:t>
            </a:r>
            <a:r>
              <a:rPr lang="en-US" sz="2001" spc="-48" dirty="0" err="1">
                <a:latin typeface="Arial"/>
                <a:cs typeface="Arial"/>
              </a:rPr>
              <a:t>bài</a:t>
            </a:r>
            <a:r>
              <a:rPr sz="2001" spc="-2" dirty="0">
                <a:latin typeface="Arial"/>
                <a:cs typeface="Arial"/>
              </a:rPr>
              <a:t>: 18</a:t>
            </a:r>
            <a:r>
              <a:rPr sz="2001" spc="55" dirty="0">
                <a:latin typeface="Arial"/>
                <a:cs typeface="Arial"/>
              </a:rPr>
              <a:t> </a:t>
            </a:r>
            <a:r>
              <a:rPr sz="2001" spc="-2" dirty="0">
                <a:latin typeface="Arial"/>
                <a:cs typeface="Arial"/>
              </a:rPr>
              <a:t>hours</a:t>
            </a:r>
            <a:endParaRPr sz="2001" dirty="0">
              <a:latin typeface="Arial"/>
              <a:cs typeface="Arial"/>
            </a:endParaRPr>
          </a:p>
        </p:txBody>
      </p:sp>
      <p:graphicFrame>
        <p:nvGraphicFramePr>
          <p:cNvPr id="137" name="object 1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103416"/>
              </p:ext>
            </p:extLst>
          </p:nvPr>
        </p:nvGraphicFramePr>
        <p:xfrm>
          <a:off x="2299417" y="4569478"/>
          <a:ext cx="4885784" cy="18988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3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31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92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3058">
                <a:tc gridSpan="2"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b="1" spc="-5" dirty="0" err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Tiêu</a:t>
                      </a:r>
                      <a:r>
                        <a:rPr lang="en-US" sz="15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b="1" spc="-5" dirty="0" err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chí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b="1" spc="-5" dirty="0" err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Tỷ</a:t>
                      </a:r>
                      <a:r>
                        <a:rPr lang="en-US" sz="15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b="1" spc="-5" dirty="0" err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trọng</a:t>
                      </a:r>
                      <a:r>
                        <a:rPr sz="1500" b="1" spc="-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(%)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058"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Đo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l</a:t>
                      </a:r>
                      <a:r>
                        <a:rPr lang="vi-VN" sz="1500" spc="-5" dirty="0">
                          <a:latin typeface="Arial"/>
                          <a:cs typeface="Arial"/>
                        </a:rPr>
                        <a:t>ư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ờng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và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điều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chỉnh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25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661"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B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Lắp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đặt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điện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35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919"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C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906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Kiểm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tra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,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thử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nghiệm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và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an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toàn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10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058"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906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spc="-10" dirty="0" err="1">
                          <a:latin typeface="Arial"/>
                          <a:cs typeface="Arial"/>
                        </a:rPr>
                        <a:t>Chức</a:t>
                      </a:r>
                      <a:r>
                        <a:rPr lang="en-US" sz="15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10" dirty="0" err="1">
                          <a:latin typeface="Arial"/>
                          <a:cs typeface="Arial"/>
                        </a:rPr>
                        <a:t>năng</a:t>
                      </a:r>
                      <a:r>
                        <a:rPr lang="en-US" sz="15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10" dirty="0" err="1">
                          <a:latin typeface="Arial"/>
                          <a:cs typeface="Arial"/>
                        </a:rPr>
                        <a:t>thủ</a:t>
                      </a:r>
                      <a:r>
                        <a:rPr lang="en-US" sz="15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10" dirty="0" err="1">
                          <a:latin typeface="Arial"/>
                          <a:cs typeface="Arial"/>
                        </a:rPr>
                        <a:t>công</a:t>
                      </a:r>
                      <a:r>
                        <a:rPr lang="en-US" sz="15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10" dirty="0" err="1">
                          <a:latin typeface="Arial"/>
                          <a:cs typeface="Arial"/>
                        </a:rPr>
                        <a:t>và</a:t>
                      </a:r>
                      <a:r>
                        <a:rPr lang="en-US" sz="15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10" dirty="0" err="1">
                          <a:latin typeface="Arial"/>
                          <a:cs typeface="Arial"/>
                        </a:rPr>
                        <a:t>lập</a:t>
                      </a:r>
                      <a:r>
                        <a:rPr lang="en-US" sz="15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10" dirty="0" err="1">
                          <a:latin typeface="Arial"/>
                          <a:cs typeface="Arial"/>
                        </a:rPr>
                        <a:t>trình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10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058"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E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Chức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năng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tự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động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và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lập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trình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20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3058">
                <a:tc gridSpan="2"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Tổng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100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39" name="Title 138">
            <a:extLst>
              <a:ext uri="{FF2B5EF4-FFF2-40B4-BE49-F238E27FC236}">
                <a16:creationId xmlns:a16="http://schemas.microsoft.com/office/drawing/2014/main" id="{8F36C18E-E386-4F6F-8DAF-F3FA36E04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nghề</a:t>
            </a:r>
            <a:r>
              <a:rPr lang="en-US" dirty="0"/>
              <a:t> ĐKCN</a:t>
            </a:r>
          </a:p>
        </p:txBody>
      </p:sp>
    </p:spTree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7581" y="885742"/>
            <a:ext cx="7197579" cy="990716"/>
          </a:xfrm>
          <a:prstGeom prst="rect">
            <a:avLst/>
          </a:prstGeom>
        </p:spPr>
        <p:txBody>
          <a:bodyPr vert="horz" wrap="square" lIns="0" tIns="577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5775">
              <a:spcBef>
                <a:spcPts val="45"/>
              </a:spcBef>
            </a:pPr>
            <a:r>
              <a:rPr spc="-2" dirty="0"/>
              <a:t>COMPETITION </a:t>
            </a:r>
            <a:r>
              <a:rPr spc="-93" dirty="0"/>
              <a:t>BAY </a:t>
            </a:r>
            <a:r>
              <a:rPr spc="-66" dirty="0"/>
              <a:t>STATION</a:t>
            </a:r>
            <a:r>
              <a:rPr spc="18" dirty="0"/>
              <a:t> </a:t>
            </a:r>
            <a:r>
              <a:rPr dirty="0"/>
              <a:t>EXAMPLE</a:t>
            </a:r>
          </a:p>
        </p:txBody>
      </p:sp>
      <p:sp>
        <p:nvSpPr>
          <p:cNvPr id="3" name="object 3"/>
          <p:cNvSpPr/>
          <p:nvPr/>
        </p:nvSpPr>
        <p:spPr>
          <a:xfrm>
            <a:off x="1973294" y="1825366"/>
            <a:ext cx="5336061" cy="40082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7581" y="885742"/>
            <a:ext cx="7197579" cy="990716"/>
          </a:xfrm>
          <a:prstGeom prst="rect">
            <a:avLst/>
          </a:prstGeom>
        </p:spPr>
        <p:txBody>
          <a:bodyPr vert="horz" wrap="square" lIns="0" tIns="577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5775">
              <a:spcBef>
                <a:spcPts val="45"/>
              </a:spcBef>
            </a:pPr>
            <a:r>
              <a:rPr spc="-2" dirty="0"/>
              <a:t>COMPETITION </a:t>
            </a:r>
            <a:r>
              <a:rPr spc="-93" dirty="0"/>
              <a:t>BAY </a:t>
            </a:r>
            <a:r>
              <a:rPr spc="-66" dirty="0"/>
              <a:t>STATION</a:t>
            </a:r>
            <a:r>
              <a:rPr spc="18" dirty="0"/>
              <a:t> </a:t>
            </a:r>
            <a:r>
              <a:rPr dirty="0"/>
              <a:t>EXAMPLE</a:t>
            </a:r>
          </a:p>
        </p:txBody>
      </p:sp>
      <p:sp>
        <p:nvSpPr>
          <p:cNvPr id="3" name="object 3"/>
          <p:cNvSpPr/>
          <p:nvPr/>
        </p:nvSpPr>
        <p:spPr>
          <a:xfrm>
            <a:off x="1951811" y="1904368"/>
            <a:ext cx="5336061" cy="4008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83882" y="5912850"/>
            <a:ext cx="54286" cy="74211"/>
          </a:xfrm>
          <a:custGeom>
            <a:avLst/>
            <a:gdLst/>
            <a:ahLst/>
            <a:cxnLst/>
            <a:rect l="l" t="t" r="r" b="b"/>
            <a:pathLst>
              <a:path w="119379" h="163194">
                <a:moveTo>
                  <a:pt x="98364" y="27527"/>
                </a:moveTo>
                <a:lnTo>
                  <a:pt x="114436" y="77302"/>
                </a:lnTo>
                <a:lnTo>
                  <a:pt x="114462" y="81582"/>
                </a:lnTo>
                <a:lnTo>
                  <a:pt x="113992" y="92847"/>
                </a:lnTo>
                <a:lnTo>
                  <a:pt x="97673" y="134870"/>
                </a:lnTo>
                <a:lnTo>
                  <a:pt x="59370" y="156587"/>
                </a:lnTo>
                <a:lnTo>
                  <a:pt x="13461" y="162378"/>
                </a:lnTo>
                <a:lnTo>
                  <a:pt x="0" y="162606"/>
                </a:lnTo>
                <a:lnTo>
                  <a:pt x="53681" y="162606"/>
                </a:lnTo>
                <a:lnTo>
                  <a:pt x="94803" y="144255"/>
                </a:lnTo>
                <a:lnTo>
                  <a:pt x="117141" y="104531"/>
                </a:lnTo>
                <a:lnTo>
                  <a:pt x="119173" y="81582"/>
                </a:lnTo>
                <a:lnTo>
                  <a:pt x="119148" y="77302"/>
                </a:lnTo>
                <a:lnTo>
                  <a:pt x="111325" y="38175"/>
                </a:lnTo>
                <a:lnTo>
                  <a:pt x="98364" y="27527"/>
                </a:lnTo>
                <a:close/>
              </a:path>
              <a:path w="119379" h="163194">
                <a:moveTo>
                  <a:pt x="97180" y="26555"/>
                </a:moveTo>
                <a:lnTo>
                  <a:pt x="98364" y="27527"/>
                </a:lnTo>
                <a:lnTo>
                  <a:pt x="98206" y="27037"/>
                </a:lnTo>
                <a:lnTo>
                  <a:pt x="97180" y="26555"/>
                </a:lnTo>
                <a:close/>
              </a:path>
              <a:path w="119379" h="163194">
                <a:moveTo>
                  <a:pt x="51954" y="0"/>
                </a:moveTo>
                <a:lnTo>
                  <a:pt x="0" y="0"/>
                </a:lnTo>
                <a:lnTo>
                  <a:pt x="26593" y="1054"/>
                </a:lnTo>
                <a:lnTo>
                  <a:pt x="49706" y="4228"/>
                </a:lnTo>
                <a:lnTo>
                  <a:pt x="97180" y="26555"/>
                </a:lnTo>
                <a:lnTo>
                  <a:pt x="71194" y="5206"/>
                </a:lnTo>
                <a:lnTo>
                  <a:pt x="51954" y="0"/>
                </a:lnTo>
                <a:close/>
              </a:path>
            </a:pathLst>
          </a:custGeom>
          <a:solidFill>
            <a:srgbClr val="D1D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4587" y="5873880"/>
            <a:ext cx="36715" cy="49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66236" y="6335419"/>
            <a:ext cx="35976" cy="429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0819" y="5910609"/>
            <a:ext cx="1286888" cy="54468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7189" y="5144843"/>
            <a:ext cx="1846152" cy="685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21956" y="6182191"/>
            <a:ext cx="367878" cy="326585"/>
          </a:xfrm>
          <a:custGeom>
            <a:avLst/>
            <a:gdLst/>
            <a:ahLst/>
            <a:cxnLst/>
            <a:rect l="l" t="t" r="r" b="b"/>
            <a:pathLst>
              <a:path w="808989" h="718184">
                <a:moveTo>
                  <a:pt x="150846" y="0"/>
                </a:moveTo>
                <a:lnTo>
                  <a:pt x="103184" y="7645"/>
                </a:lnTo>
                <a:lnTo>
                  <a:pt x="61771" y="28929"/>
                </a:lnTo>
                <a:lnTo>
                  <a:pt x="29120" y="61377"/>
                </a:lnTo>
                <a:lnTo>
                  <a:pt x="7696" y="102524"/>
                </a:lnTo>
                <a:lnTo>
                  <a:pt x="0" y="149868"/>
                </a:lnTo>
                <a:lnTo>
                  <a:pt x="7289" y="195968"/>
                </a:lnTo>
                <a:lnTo>
                  <a:pt x="27621" y="236214"/>
                </a:lnTo>
                <a:lnTo>
                  <a:pt x="58697" y="268369"/>
                </a:lnTo>
                <a:lnTo>
                  <a:pt x="98244" y="290174"/>
                </a:lnTo>
                <a:lnTo>
                  <a:pt x="143976" y="299382"/>
                </a:lnTo>
                <a:lnTo>
                  <a:pt x="143976" y="717760"/>
                </a:lnTo>
                <a:lnTo>
                  <a:pt x="692284" y="717760"/>
                </a:lnTo>
                <a:lnTo>
                  <a:pt x="692284" y="295737"/>
                </a:lnTo>
                <a:lnTo>
                  <a:pt x="738651" y="276421"/>
                </a:lnTo>
                <a:lnTo>
                  <a:pt x="775582" y="243668"/>
                </a:lnTo>
                <a:lnTo>
                  <a:pt x="799990" y="200477"/>
                </a:lnTo>
                <a:lnTo>
                  <a:pt x="808817" y="149868"/>
                </a:lnTo>
                <a:lnTo>
                  <a:pt x="801121" y="102524"/>
                </a:lnTo>
                <a:lnTo>
                  <a:pt x="779722" y="61377"/>
                </a:lnTo>
                <a:lnTo>
                  <a:pt x="747071" y="28929"/>
                </a:lnTo>
                <a:lnTo>
                  <a:pt x="718712" y="14350"/>
                </a:lnTo>
                <a:lnTo>
                  <a:pt x="593963" y="14350"/>
                </a:lnTo>
                <a:lnTo>
                  <a:pt x="591678" y="9372"/>
                </a:lnTo>
                <a:lnTo>
                  <a:pt x="202953" y="9372"/>
                </a:lnTo>
                <a:lnTo>
                  <a:pt x="190533" y="5422"/>
                </a:lnTo>
                <a:lnTo>
                  <a:pt x="177681" y="2476"/>
                </a:lnTo>
                <a:lnTo>
                  <a:pt x="164422" y="634"/>
                </a:lnTo>
                <a:lnTo>
                  <a:pt x="150846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92060" y="6182191"/>
            <a:ext cx="56885" cy="6641"/>
          </a:xfrm>
          <a:custGeom>
            <a:avLst/>
            <a:gdLst/>
            <a:ahLst/>
            <a:cxnLst/>
            <a:rect l="l" t="t" r="r" b="b"/>
            <a:pathLst>
              <a:path w="125095" h="14605">
                <a:moveTo>
                  <a:pt x="64019" y="0"/>
                </a:moveTo>
                <a:lnTo>
                  <a:pt x="47103" y="965"/>
                </a:lnTo>
                <a:lnTo>
                  <a:pt x="30758" y="3759"/>
                </a:lnTo>
                <a:lnTo>
                  <a:pt x="15036" y="8267"/>
                </a:lnTo>
                <a:lnTo>
                  <a:pt x="0" y="14350"/>
                </a:lnTo>
                <a:lnTo>
                  <a:pt x="124748" y="14350"/>
                </a:lnTo>
                <a:lnTo>
                  <a:pt x="111693" y="7645"/>
                </a:lnTo>
                <a:lnTo>
                  <a:pt x="64019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14247" y="6123361"/>
            <a:ext cx="177009" cy="63238"/>
          </a:xfrm>
          <a:custGeom>
            <a:avLst/>
            <a:gdLst/>
            <a:ahLst/>
            <a:cxnLst/>
            <a:rect l="l" t="t" r="r" b="b"/>
            <a:pathLst>
              <a:path w="389254" h="139065">
                <a:moveTo>
                  <a:pt x="194673" y="0"/>
                </a:moveTo>
                <a:lnTo>
                  <a:pt x="142325" y="6692"/>
                </a:lnTo>
                <a:lnTo>
                  <a:pt x="94993" y="25615"/>
                </a:lnTo>
                <a:lnTo>
                  <a:pt x="54367" y="55078"/>
                </a:lnTo>
                <a:lnTo>
                  <a:pt x="22148" y="93355"/>
                </a:lnTo>
                <a:lnTo>
                  <a:pt x="0" y="138743"/>
                </a:lnTo>
                <a:lnTo>
                  <a:pt x="388737" y="138743"/>
                </a:lnTo>
                <a:lnTo>
                  <a:pt x="369484" y="96809"/>
                </a:lnTo>
                <a:lnTo>
                  <a:pt x="337265" y="57173"/>
                </a:lnTo>
                <a:lnTo>
                  <a:pt x="296169" y="26618"/>
                </a:lnTo>
                <a:lnTo>
                  <a:pt x="248024" y="6959"/>
                </a:lnTo>
                <a:lnTo>
                  <a:pt x="194673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22309" y="6123701"/>
            <a:ext cx="367878" cy="385492"/>
          </a:xfrm>
          <a:custGeom>
            <a:avLst/>
            <a:gdLst/>
            <a:ahLst/>
            <a:cxnLst/>
            <a:rect l="l" t="t" r="r" b="b"/>
            <a:pathLst>
              <a:path w="808989" h="847725">
                <a:moveTo>
                  <a:pt x="808804" y="279253"/>
                </a:moveTo>
                <a:lnTo>
                  <a:pt x="801121" y="231896"/>
                </a:lnTo>
                <a:lnTo>
                  <a:pt x="779709" y="190761"/>
                </a:lnTo>
                <a:lnTo>
                  <a:pt x="747058" y="158314"/>
                </a:lnTo>
                <a:lnTo>
                  <a:pt x="705657" y="137029"/>
                </a:lnTo>
                <a:lnTo>
                  <a:pt x="657970" y="129384"/>
                </a:lnTo>
                <a:lnTo>
                  <a:pt x="641054" y="130349"/>
                </a:lnTo>
                <a:lnTo>
                  <a:pt x="624709" y="133143"/>
                </a:lnTo>
                <a:lnTo>
                  <a:pt x="609000" y="137651"/>
                </a:lnTo>
                <a:lnTo>
                  <a:pt x="593963" y="143734"/>
                </a:lnTo>
                <a:lnTo>
                  <a:pt x="572425" y="96822"/>
                </a:lnTo>
                <a:lnTo>
                  <a:pt x="540193" y="57186"/>
                </a:lnTo>
                <a:lnTo>
                  <a:pt x="499097" y="26618"/>
                </a:lnTo>
                <a:lnTo>
                  <a:pt x="450965" y="6959"/>
                </a:lnTo>
                <a:lnTo>
                  <a:pt x="397614" y="0"/>
                </a:lnTo>
                <a:lnTo>
                  <a:pt x="345266" y="6692"/>
                </a:lnTo>
                <a:lnTo>
                  <a:pt x="297934" y="25627"/>
                </a:lnTo>
                <a:lnTo>
                  <a:pt x="257308" y="55091"/>
                </a:lnTo>
                <a:lnTo>
                  <a:pt x="225089" y="93368"/>
                </a:lnTo>
                <a:lnTo>
                  <a:pt x="202940" y="138756"/>
                </a:lnTo>
                <a:lnTo>
                  <a:pt x="190533" y="134807"/>
                </a:lnTo>
                <a:lnTo>
                  <a:pt x="177668" y="131860"/>
                </a:lnTo>
                <a:lnTo>
                  <a:pt x="164422" y="130019"/>
                </a:lnTo>
                <a:lnTo>
                  <a:pt x="150834" y="129384"/>
                </a:lnTo>
                <a:lnTo>
                  <a:pt x="103172" y="137029"/>
                </a:lnTo>
                <a:lnTo>
                  <a:pt x="61771" y="158314"/>
                </a:lnTo>
                <a:lnTo>
                  <a:pt x="29107" y="190761"/>
                </a:lnTo>
                <a:lnTo>
                  <a:pt x="7696" y="231896"/>
                </a:lnTo>
                <a:lnTo>
                  <a:pt x="0" y="279253"/>
                </a:lnTo>
                <a:lnTo>
                  <a:pt x="7276" y="325353"/>
                </a:lnTo>
                <a:lnTo>
                  <a:pt x="27609" y="365598"/>
                </a:lnTo>
                <a:lnTo>
                  <a:pt x="58697" y="397753"/>
                </a:lnTo>
                <a:lnTo>
                  <a:pt x="98244" y="419559"/>
                </a:lnTo>
                <a:lnTo>
                  <a:pt x="143963" y="428766"/>
                </a:lnTo>
                <a:lnTo>
                  <a:pt x="143963" y="847132"/>
                </a:lnTo>
                <a:lnTo>
                  <a:pt x="692272" y="847132"/>
                </a:lnTo>
                <a:lnTo>
                  <a:pt x="692272" y="425109"/>
                </a:lnTo>
                <a:lnTo>
                  <a:pt x="738638" y="405805"/>
                </a:lnTo>
                <a:lnTo>
                  <a:pt x="775569" y="373053"/>
                </a:lnTo>
                <a:lnTo>
                  <a:pt x="799978" y="329861"/>
                </a:lnTo>
                <a:lnTo>
                  <a:pt x="808804" y="279253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04707" y="6312554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21"/>
                </a:lnTo>
                <a:lnTo>
                  <a:pt x="31495" y="8953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205054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33"/>
                </a:lnTo>
                <a:lnTo>
                  <a:pt x="31495" y="8965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978096" y="6312553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0" y="9677"/>
                </a:lnTo>
                <a:lnTo>
                  <a:pt x="20154" y="10528"/>
                </a:lnTo>
                <a:lnTo>
                  <a:pt x="38492" y="8953"/>
                </a:lnTo>
                <a:lnTo>
                  <a:pt x="55078" y="5321"/>
                </a:lnTo>
                <a:lnTo>
                  <a:pt x="69975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78442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55091" y="5333"/>
                </a:lnTo>
                <a:lnTo>
                  <a:pt x="38505" y="8965"/>
                </a:lnTo>
                <a:lnTo>
                  <a:pt x="20167" y="10528"/>
                </a:lnTo>
                <a:lnTo>
                  <a:pt x="0" y="9677"/>
                </a:lnTo>
                <a:lnTo>
                  <a:pt x="69975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63121" y="6347100"/>
            <a:ext cx="142069" cy="135139"/>
          </a:xfrm>
          <a:custGeom>
            <a:avLst/>
            <a:gdLst/>
            <a:ahLst/>
            <a:cxnLst/>
            <a:rect l="l" t="t" r="r" b="b"/>
            <a:pathLst>
              <a:path w="312420" h="297180">
                <a:moveTo>
                  <a:pt x="144217" y="0"/>
                </a:moveTo>
                <a:lnTo>
                  <a:pt x="141537" y="0"/>
                </a:lnTo>
                <a:lnTo>
                  <a:pt x="139251" y="1028"/>
                </a:lnTo>
                <a:lnTo>
                  <a:pt x="711" y="161946"/>
                </a:lnTo>
                <a:lnTo>
                  <a:pt x="0" y="164105"/>
                </a:lnTo>
                <a:lnTo>
                  <a:pt x="342" y="168473"/>
                </a:lnTo>
                <a:lnTo>
                  <a:pt x="1371" y="170493"/>
                </a:lnTo>
                <a:lnTo>
                  <a:pt x="149068" y="296283"/>
                </a:lnTo>
                <a:lnTo>
                  <a:pt x="150961" y="296918"/>
                </a:lnTo>
                <a:lnTo>
                  <a:pt x="155164" y="296918"/>
                </a:lnTo>
                <a:lnTo>
                  <a:pt x="157450" y="295953"/>
                </a:lnTo>
                <a:lnTo>
                  <a:pt x="217951" y="225711"/>
                </a:lnTo>
                <a:lnTo>
                  <a:pt x="148840" y="225711"/>
                </a:lnTo>
                <a:lnTo>
                  <a:pt x="146579" y="223781"/>
                </a:lnTo>
                <a:lnTo>
                  <a:pt x="172448" y="193759"/>
                </a:lnTo>
                <a:lnTo>
                  <a:pt x="111299" y="193759"/>
                </a:lnTo>
                <a:lnTo>
                  <a:pt x="109102" y="191879"/>
                </a:lnTo>
                <a:lnTo>
                  <a:pt x="134984" y="161832"/>
                </a:lnTo>
                <a:lnTo>
                  <a:pt x="73759" y="161832"/>
                </a:lnTo>
                <a:lnTo>
                  <a:pt x="71524" y="159927"/>
                </a:lnTo>
                <a:lnTo>
                  <a:pt x="154059" y="64120"/>
                </a:lnTo>
                <a:lnTo>
                  <a:pt x="278503" y="64120"/>
                </a:lnTo>
                <a:lnTo>
                  <a:pt x="275125" y="51827"/>
                </a:lnTo>
                <a:lnTo>
                  <a:pt x="311954" y="9054"/>
                </a:lnTo>
                <a:lnTo>
                  <a:pt x="224822" y="9054"/>
                </a:lnTo>
                <a:lnTo>
                  <a:pt x="144827" y="50"/>
                </a:lnTo>
                <a:lnTo>
                  <a:pt x="144217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96662" y="6376260"/>
            <a:ext cx="101559" cy="7347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65362" y="6255031"/>
            <a:ext cx="95290" cy="96445"/>
          </a:xfrm>
          <a:custGeom>
            <a:avLst/>
            <a:gdLst/>
            <a:ahLst/>
            <a:cxnLst/>
            <a:rect l="l" t="t" r="r" b="b"/>
            <a:pathLst>
              <a:path w="209550" h="212090">
                <a:moveTo>
                  <a:pt x="155850" y="0"/>
                </a:moveTo>
                <a:lnTo>
                  <a:pt x="74001" y="95044"/>
                </a:lnTo>
                <a:lnTo>
                  <a:pt x="71626" y="102321"/>
                </a:lnTo>
                <a:lnTo>
                  <a:pt x="72578" y="114449"/>
                </a:lnTo>
                <a:lnTo>
                  <a:pt x="74051" y="118830"/>
                </a:lnTo>
                <a:lnTo>
                  <a:pt x="76502" y="122653"/>
                </a:lnTo>
                <a:lnTo>
                  <a:pt x="0" y="211525"/>
                </a:lnTo>
                <a:lnTo>
                  <a:pt x="87119" y="211525"/>
                </a:lnTo>
                <a:lnTo>
                  <a:pt x="127276" y="164892"/>
                </a:lnTo>
                <a:lnTo>
                  <a:pt x="148052" y="164892"/>
                </a:lnTo>
                <a:lnTo>
                  <a:pt x="150630" y="164041"/>
                </a:lnTo>
                <a:lnTo>
                  <a:pt x="156218" y="160727"/>
                </a:lnTo>
                <a:lnTo>
                  <a:pt x="161031" y="156244"/>
                </a:lnTo>
                <a:lnTo>
                  <a:pt x="209430" y="100035"/>
                </a:lnTo>
                <a:lnTo>
                  <a:pt x="15585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58969" y="6343590"/>
            <a:ext cx="114637" cy="142935"/>
          </a:xfrm>
          <a:custGeom>
            <a:avLst/>
            <a:gdLst/>
            <a:ahLst/>
            <a:cxnLst/>
            <a:rect l="l" t="t" r="r" b="b"/>
            <a:pathLst>
              <a:path w="252095" h="314325">
                <a:moveTo>
                  <a:pt x="153234" y="0"/>
                </a:moveTo>
                <a:lnTo>
                  <a:pt x="147862" y="0"/>
                </a:lnTo>
                <a:lnTo>
                  <a:pt x="143290" y="2070"/>
                </a:lnTo>
                <a:lnTo>
                  <a:pt x="1422" y="166759"/>
                </a:lnTo>
                <a:lnTo>
                  <a:pt x="0" y="171077"/>
                </a:lnTo>
                <a:lnTo>
                  <a:pt x="673" y="179827"/>
                </a:lnTo>
                <a:lnTo>
                  <a:pt x="2743" y="183878"/>
                </a:lnTo>
                <a:lnTo>
                  <a:pt x="154009" y="312627"/>
                </a:lnTo>
                <a:lnTo>
                  <a:pt x="157806" y="313910"/>
                </a:lnTo>
                <a:lnTo>
                  <a:pt x="166213" y="313910"/>
                </a:lnTo>
                <a:lnTo>
                  <a:pt x="170810" y="311967"/>
                </a:lnTo>
                <a:lnTo>
                  <a:pt x="183332" y="297439"/>
                </a:lnTo>
                <a:lnTo>
                  <a:pt x="161590" y="297439"/>
                </a:lnTo>
                <a:lnTo>
                  <a:pt x="16763" y="174176"/>
                </a:lnTo>
                <a:lnTo>
                  <a:pt x="152624" y="16471"/>
                </a:lnTo>
                <a:lnTo>
                  <a:pt x="245307" y="16471"/>
                </a:lnTo>
                <a:lnTo>
                  <a:pt x="252063" y="8635"/>
                </a:lnTo>
                <a:lnTo>
                  <a:pt x="230321" y="8635"/>
                </a:lnTo>
                <a:lnTo>
                  <a:pt x="153843" y="38"/>
                </a:lnTo>
                <a:lnTo>
                  <a:pt x="15323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32450" y="6325561"/>
            <a:ext cx="110306" cy="153330"/>
          </a:xfrm>
          <a:custGeom>
            <a:avLst/>
            <a:gdLst/>
            <a:ahLst/>
            <a:cxnLst/>
            <a:rect l="l" t="t" r="r" b="b"/>
            <a:pathLst>
              <a:path w="242570" h="337184">
                <a:moveTo>
                  <a:pt x="197657" y="0"/>
                </a:moveTo>
                <a:lnTo>
                  <a:pt x="113433" y="97749"/>
                </a:lnTo>
                <a:lnTo>
                  <a:pt x="135899" y="179382"/>
                </a:lnTo>
                <a:lnTo>
                  <a:pt x="0" y="337087"/>
                </a:lnTo>
                <a:lnTo>
                  <a:pt x="21741" y="337087"/>
                </a:lnTo>
                <a:lnTo>
                  <a:pt x="151951" y="185974"/>
                </a:lnTo>
                <a:lnTo>
                  <a:pt x="153234" y="180297"/>
                </a:lnTo>
                <a:lnTo>
                  <a:pt x="131644" y="101851"/>
                </a:lnTo>
                <a:lnTo>
                  <a:pt x="202521" y="19582"/>
                </a:lnTo>
                <a:lnTo>
                  <a:pt x="239744" y="6984"/>
                </a:lnTo>
                <a:lnTo>
                  <a:pt x="242398" y="3911"/>
                </a:lnTo>
                <a:lnTo>
                  <a:pt x="205963" y="3911"/>
                </a:lnTo>
                <a:lnTo>
                  <a:pt x="201518" y="2616"/>
                </a:lnTo>
                <a:lnTo>
                  <a:pt x="197657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90079" y="6371282"/>
            <a:ext cx="83437" cy="84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28373" y="6351081"/>
            <a:ext cx="42159" cy="4331"/>
          </a:xfrm>
          <a:custGeom>
            <a:avLst/>
            <a:gdLst/>
            <a:ahLst/>
            <a:cxnLst/>
            <a:rect l="l" t="t" r="r" b="b"/>
            <a:pathLst>
              <a:path w="92710" h="9525">
                <a:moveTo>
                  <a:pt x="92682" y="0"/>
                </a:moveTo>
                <a:lnTo>
                  <a:pt x="0" y="0"/>
                </a:lnTo>
                <a:lnTo>
                  <a:pt x="84503" y="9499"/>
                </a:lnTo>
                <a:lnTo>
                  <a:pt x="9268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63704" y="6251566"/>
            <a:ext cx="74500" cy="96156"/>
          </a:xfrm>
          <a:custGeom>
            <a:avLst/>
            <a:gdLst/>
            <a:ahLst/>
            <a:cxnLst/>
            <a:rect l="l" t="t" r="r" b="b"/>
            <a:pathLst>
              <a:path w="163829" h="211455">
                <a:moveTo>
                  <a:pt x="155444" y="0"/>
                </a:moveTo>
                <a:lnTo>
                  <a:pt x="76261" y="91894"/>
                </a:lnTo>
                <a:lnTo>
                  <a:pt x="67574" y="118424"/>
                </a:lnTo>
                <a:lnTo>
                  <a:pt x="67867" y="122285"/>
                </a:lnTo>
                <a:lnTo>
                  <a:pt x="68768" y="126006"/>
                </a:lnTo>
                <a:lnTo>
                  <a:pt x="70203" y="129485"/>
                </a:lnTo>
                <a:lnTo>
                  <a:pt x="0" y="211005"/>
                </a:lnTo>
                <a:lnTo>
                  <a:pt x="21729" y="211005"/>
                </a:lnTo>
                <a:lnTo>
                  <a:pt x="90929" y="130679"/>
                </a:lnTo>
                <a:lnTo>
                  <a:pt x="86040" y="124469"/>
                </a:lnTo>
                <a:lnTo>
                  <a:pt x="83995" y="117129"/>
                </a:lnTo>
                <a:lnTo>
                  <a:pt x="84871" y="109560"/>
                </a:lnTo>
                <a:lnTo>
                  <a:pt x="88745" y="102638"/>
                </a:lnTo>
                <a:lnTo>
                  <a:pt x="163787" y="15557"/>
                </a:lnTo>
                <a:lnTo>
                  <a:pt x="15544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330972" y="6297133"/>
            <a:ext cx="31763" cy="30320"/>
          </a:xfrm>
          <a:custGeom>
            <a:avLst/>
            <a:gdLst/>
            <a:ahLst/>
            <a:cxnLst/>
            <a:rect l="l" t="t" r="r" b="b"/>
            <a:pathLst>
              <a:path w="69850" h="66675">
                <a:moveTo>
                  <a:pt x="61212" y="0"/>
                </a:moveTo>
                <a:lnTo>
                  <a:pt x="6210" y="63828"/>
                </a:lnTo>
                <a:lnTo>
                  <a:pt x="0" y="66432"/>
                </a:lnTo>
                <a:lnTo>
                  <a:pt x="25742" y="66432"/>
                </a:lnTo>
                <a:lnTo>
                  <a:pt x="69556" y="15557"/>
                </a:lnTo>
                <a:lnTo>
                  <a:pt x="6121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70403" y="5958773"/>
            <a:ext cx="15882" cy="97023"/>
          </a:xfrm>
          <a:custGeom>
            <a:avLst/>
            <a:gdLst/>
            <a:ahLst/>
            <a:cxnLst/>
            <a:rect l="l" t="t" r="r" b="b"/>
            <a:pathLst>
              <a:path w="34925" h="213359">
                <a:moveTo>
                  <a:pt x="34733" y="212846"/>
                </a:moveTo>
                <a:lnTo>
                  <a:pt x="14426" y="170213"/>
                </a:lnTo>
                <a:lnTo>
                  <a:pt x="2895" y="125574"/>
                </a:lnTo>
                <a:lnTo>
                  <a:pt x="0" y="80147"/>
                </a:lnTo>
                <a:lnTo>
                  <a:pt x="5575" y="35140"/>
                </a:lnTo>
                <a:lnTo>
                  <a:pt x="16827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210944" y="6020796"/>
            <a:ext cx="14726" cy="27143"/>
          </a:xfrm>
          <a:custGeom>
            <a:avLst/>
            <a:gdLst/>
            <a:ahLst/>
            <a:cxnLst/>
            <a:rect l="l" t="t" r="r" b="b"/>
            <a:pathLst>
              <a:path w="32385" h="59690">
                <a:moveTo>
                  <a:pt x="0" y="0"/>
                </a:moveTo>
                <a:lnTo>
                  <a:pt x="0" y="46684"/>
                </a:lnTo>
                <a:lnTo>
                  <a:pt x="31787" y="59231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211291" y="6042626"/>
            <a:ext cx="14726" cy="5486"/>
          </a:xfrm>
          <a:custGeom>
            <a:avLst/>
            <a:gdLst/>
            <a:ahLst/>
            <a:cxnLst/>
            <a:rect l="l" t="t" r="r" b="b"/>
            <a:pathLst>
              <a:path w="32385" h="12065">
                <a:moveTo>
                  <a:pt x="0" y="0"/>
                </a:moveTo>
                <a:lnTo>
                  <a:pt x="31787" y="1195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62" y="5148307"/>
            <a:ext cx="900925" cy="1708292"/>
          </a:xfrm>
          <a:custGeom>
            <a:avLst/>
            <a:gdLst/>
            <a:ahLst/>
            <a:cxnLst/>
            <a:rect l="l" t="t" r="r" b="b"/>
            <a:pathLst>
              <a:path w="1981200" h="3756659">
                <a:moveTo>
                  <a:pt x="322267" y="0"/>
                </a:moveTo>
                <a:lnTo>
                  <a:pt x="0" y="537196"/>
                </a:lnTo>
                <a:lnTo>
                  <a:pt x="0" y="3756323"/>
                </a:lnTo>
                <a:lnTo>
                  <a:pt x="1586037" y="3756323"/>
                </a:lnTo>
                <a:lnTo>
                  <a:pt x="1980819" y="3098226"/>
                </a:lnTo>
                <a:lnTo>
                  <a:pt x="322267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23069" y="6557874"/>
            <a:ext cx="1777594" cy="298576"/>
          </a:xfrm>
          <a:custGeom>
            <a:avLst/>
            <a:gdLst/>
            <a:ahLst/>
            <a:cxnLst/>
            <a:rect l="l" t="t" r="r" b="b"/>
            <a:pathLst>
              <a:path w="3909060" h="656590">
                <a:moveTo>
                  <a:pt x="394680" y="0"/>
                </a:moveTo>
                <a:lnTo>
                  <a:pt x="0" y="656522"/>
                </a:lnTo>
                <a:lnTo>
                  <a:pt x="3518420" y="656522"/>
                </a:lnTo>
                <a:lnTo>
                  <a:pt x="3908440" y="7734"/>
                </a:lnTo>
                <a:lnTo>
                  <a:pt x="394680" y="0"/>
                </a:lnTo>
                <a:close/>
              </a:path>
            </a:pathLst>
          </a:custGeom>
          <a:solidFill>
            <a:srgbClr val="FBB1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47185" y="5148308"/>
            <a:ext cx="2353377" cy="1412892"/>
          </a:xfrm>
          <a:custGeom>
            <a:avLst/>
            <a:gdLst/>
            <a:ahLst/>
            <a:cxnLst/>
            <a:rect l="l" t="t" r="r" b="b"/>
            <a:pathLst>
              <a:path w="5175250" h="3107055">
                <a:moveTo>
                  <a:pt x="0" y="0"/>
                </a:moveTo>
                <a:lnTo>
                  <a:pt x="1660584" y="3099178"/>
                </a:lnTo>
                <a:lnTo>
                  <a:pt x="5175004" y="3106912"/>
                </a:lnTo>
                <a:lnTo>
                  <a:pt x="5160705" y="3080218"/>
                </a:lnTo>
                <a:lnTo>
                  <a:pt x="5130517" y="3080218"/>
                </a:lnTo>
                <a:lnTo>
                  <a:pt x="1676522" y="3072623"/>
                </a:lnTo>
                <a:lnTo>
                  <a:pt x="44486" y="26694"/>
                </a:lnTo>
                <a:lnTo>
                  <a:pt x="3524516" y="26694"/>
                </a:lnTo>
                <a:lnTo>
                  <a:pt x="3514356" y="7746"/>
                </a:lnTo>
                <a:lnTo>
                  <a:pt x="0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67415" y="5160447"/>
            <a:ext cx="2326811" cy="1388637"/>
          </a:xfrm>
          <a:custGeom>
            <a:avLst/>
            <a:gdLst/>
            <a:ahLst/>
            <a:cxnLst/>
            <a:rect l="l" t="t" r="r" b="b"/>
            <a:pathLst>
              <a:path w="5116830" h="3053715">
                <a:moveTo>
                  <a:pt x="3480029" y="0"/>
                </a:moveTo>
                <a:lnTo>
                  <a:pt x="0" y="0"/>
                </a:lnTo>
                <a:lnTo>
                  <a:pt x="3453931" y="7619"/>
                </a:lnTo>
                <a:lnTo>
                  <a:pt x="5086043" y="3053523"/>
                </a:lnTo>
                <a:lnTo>
                  <a:pt x="5116218" y="3053523"/>
                </a:lnTo>
                <a:lnTo>
                  <a:pt x="3480029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42335" y="2680530"/>
            <a:ext cx="196644" cy="263058"/>
          </a:xfrm>
          <a:custGeom>
            <a:avLst/>
            <a:gdLst/>
            <a:ahLst/>
            <a:cxnLst/>
            <a:rect l="l" t="t" r="r" b="b"/>
            <a:pathLst>
              <a:path w="432435" h="578485">
                <a:moveTo>
                  <a:pt x="265156" y="0"/>
                </a:moveTo>
                <a:lnTo>
                  <a:pt x="210166" y="4495"/>
                </a:lnTo>
                <a:lnTo>
                  <a:pt x="162416" y="17271"/>
                </a:lnTo>
                <a:lnTo>
                  <a:pt x="121561" y="37248"/>
                </a:lnTo>
                <a:lnTo>
                  <a:pt x="87259" y="63371"/>
                </a:lnTo>
                <a:lnTo>
                  <a:pt x="59180" y="94574"/>
                </a:lnTo>
                <a:lnTo>
                  <a:pt x="36956" y="129765"/>
                </a:lnTo>
                <a:lnTo>
                  <a:pt x="20281" y="167902"/>
                </a:lnTo>
                <a:lnTo>
                  <a:pt x="8788" y="207906"/>
                </a:lnTo>
                <a:lnTo>
                  <a:pt x="2133" y="248710"/>
                </a:lnTo>
                <a:lnTo>
                  <a:pt x="0" y="289247"/>
                </a:lnTo>
                <a:lnTo>
                  <a:pt x="2133" y="329772"/>
                </a:lnTo>
                <a:lnTo>
                  <a:pt x="8788" y="370563"/>
                </a:lnTo>
                <a:lnTo>
                  <a:pt x="20281" y="410567"/>
                </a:lnTo>
                <a:lnTo>
                  <a:pt x="36956" y="448705"/>
                </a:lnTo>
                <a:lnTo>
                  <a:pt x="59180" y="483908"/>
                </a:lnTo>
                <a:lnTo>
                  <a:pt x="87259" y="515098"/>
                </a:lnTo>
                <a:lnTo>
                  <a:pt x="121561" y="541234"/>
                </a:lnTo>
                <a:lnTo>
                  <a:pt x="162416" y="561211"/>
                </a:lnTo>
                <a:lnTo>
                  <a:pt x="210166" y="573987"/>
                </a:lnTo>
                <a:lnTo>
                  <a:pt x="265156" y="578483"/>
                </a:lnTo>
                <a:lnTo>
                  <a:pt x="320146" y="573987"/>
                </a:lnTo>
                <a:lnTo>
                  <a:pt x="367909" y="561211"/>
                </a:lnTo>
                <a:lnTo>
                  <a:pt x="408764" y="541234"/>
                </a:lnTo>
                <a:lnTo>
                  <a:pt x="432004" y="523531"/>
                </a:lnTo>
                <a:lnTo>
                  <a:pt x="265156" y="523531"/>
                </a:lnTo>
                <a:lnTo>
                  <a:pt x="218447" y="517905"/>
                </a:lnTo>
                <a:lnTo>
                  <a:pt x="177046" y="501599"/>
                </a:lnTo>
                <a:lnTo>
                  <a:pt x="141626" y="475450"/>
                </a:lnTo>
                <a:lnTo>
                  <a:pt x="112874" y="440297"/>
                </a:lnTo>
                <a:lnTo>
                  <a:pt x="91488" y="396991"/>
                </a:lnTo>
                <a:lnTo>
                  <a:pt x="78153" y="346358"/>
                </a:lnTo>
                <a:lnTo>
                  <a:pt x="73556" y="289247"/>
                </a:lnTo>
                <a:lnTo>
                  <a:pt x="78153" y="232137"/>
                </a:lnTo>
                <a:lnTo>
                  <a:pt x="91488" y="181503"/>
                </a:lnTo>
                <a:lnTo>
                  <a:pt x="112874" y="138185"/>
                </a:lnTo>
                <a:lnTo>
                  <a:pt x="141626" y="103019"/>
                </a:lnTo>
                <a:lnTo>
                  <a:pt x="177046" y="76871"/>
                </a:lnTo>
                <a:lnTo>
                  <a:pt x="218447" y="60552"/>
                </a:lnTo>
                <a:lnTo>
                  <a:pt x="265156" y="54938"/>
                </a:lnTo>
                <a:lnTo>
                  <a:pt x="431979" y="54938"/>
                </a:lnTo>
                <a:lnTo>
                  <a:pt x="408764" y="37248"/>
                </a:lnTo>
                <a:lnTo>
                  <a:pt x="367909" y="17271"/>
                </a:lnTo>
                <a:lnTo>
                  <a:pt x="320146" y="4495"/>
                </a:lnTo>
                <a:lnTo>
                  <a:pt x="26515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262918" y="2705512"/>
            <a:ext cx="120701" cy="213103"/>
          </a:xfrm>
          <a:custGeom>
            <a:avLst/>
            <a:gdLst/>
            <a:ahLst/>
            <a:cxnLst/>
            <a:rect l="l" t="t" r="r" b="b"/>
            <a:pathLst>
              <a:path w="265430" h="468629">
                <a:moveTo>
                  <a:pt x="166822" y="0"/>
                </a:moveTo>
                <a:lnTo>
                  <a:pt x="0" y="0"/>
                </a:lnTo>
                <a:lnTo>
                  <a:pt x="46696" y="5625"/>
                </a:lnTo>
                <a:lnTo>
                  <a:pt x="88110" y="21932"/>
                </a:lnTo>
                <a:lnTo>
                  <a:pt x="123529" y="48093"/>
                </a:lnTo>
                <a:lnTo>
                  <a:pt x="152281" y="83246"/>
                </a:lnTo>
                <a:lnTo>
                  <a:pt x="173680" y="126565"/>
                </a:lnTo>
                <a:lnTo>
                  <a:pt x="187028" y="177198"/>
                </a:lnTo>
                <a:lnTo>
                  <a:pt x="191625" y="234309"/>
                </a:lnTo>
                <a:lnTo>
                  <a:pt x="187028" y="291419"/>
                </a:lnTo>
                <a:lnTo>
                  <a:pt x="173680" y="342053"/>
                </a:lnTo>
                <a:lnTo>
                  <a:pt x="152281" y="385371"/>
                </a:lnTo>
                <a:lnTo>
                  <a:pt x="123529" y="420524"/>
                </a:lnTo>
                <a:lnTo>
                  <a:pt x="88110" y="446673"/>
                </a:lnTo>
                <a:lnTo>
                  <a:pt x="46696" y="462966"/>
                </a:lnTo>
                <a:lnTo>
                  <a:pt x="0" y="468592"/>
                </a:lnTo>
                <a:lnTo>
                  <a:pt x="166848" y="468592"/>
                </a:lnTo>
                <a:lnTo>
                  <a:pt x="206001" y="428969"/>
                </a:lnTo>
                <a:lnTo>
                  <a:pt x="228213" y="393766"/>
                </a:lnTo>
                <a:lnTo>
                  <a:pt x="244900" y="355641"/>
                </a:lnTo>
                <a:lnTo>
                  <a:pt x="256393" y="315637"/>
                </a:lnTo>
                <a:lnTo>
                  <a:pt x="263035" y="274833"/>
                </a:lnTo>
                <a:lnTo>
                  <a:pt x="265181" y="234309"/>
                </a:lnTo>
                <a:lnTo>
                  <a:pt x="263035" y="193771"/>
                </a:lnTo>
                <a:lnTo>
                  <a:pt x="256393" y="152980"/>
                </a:lnTo>
                <a:lnTo>
                  <a:pt x="244900" y="112976"/>
                </a:lnTo>
                <a:lnTo>
                  <a:pt x="228213" y="74839"/>
                </a:lnTo>
                <a:lnTo>
                  <a:pt x="206001" y="39635"/>
                </a:lnTo>
                <a:lnTo>
                  <a:pt x="177909" y="8445"/>
                </a:lnTo>
                <a:lnTo>
                  <a:pt x="16682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413299" y="2685115"/>
            <a:ext cx="58329" cy="251797"/>
          </a:xfrm>
          <a:custGeom>
            <a:avLst/>
            <a:gdLst/>
            <a:ahLst/>
            <a:cxnLst/>
            <a:rect l="l" t="t" r="r" b="b"/>
            <a:pathLst>
              <a:path w="128269" h="553720">
                <a:moveTo>
                  <a:pt x="62368" y="0"/>
                </a:moveTo>
                <a:lnTo>
                  <a:pt x="0" y="0"/>
                </a:lnTo>
                <a:lnTo>
                  <a:pt x="63" y="553439"/>
                </a:lnTo>
                <a:lnTo>
                  <a:pt x="66838" y="553439"/>
                </a:lnTo>
                <a:lnTo>
                  <a:pt x="66736" y="276484"/>
                </a:lnTo>
                <a:lnTo>
                  <a:pt x="68768" y="231985"/>
                </a:lnTo>
                <a:lnTo>
                  <a:pt x="75715" y="187523"/>
                </a:lnTo>
                <a:lnTo>
                  <a:pt x="88961" y="145576"/>
                </a:lnTo>
                <a:lnTo>
                  <a:pt x="109903" y="108645"/>
                </a:lnTo>
                <a:lnTo>
                  <a:pt x="128101" y="90790"/>
                </a:lnTo>
                <a:lnTo>
                  <a:pt x="62368" y="90790"/>
                </a:lnTo>
                <a:lnTo>
                  <a:pt x="6236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441660" y="2679144"/>
            <a:ext cx="88649" cy="47356"/>
          </a:xfrm>
          <a:custGeom>
            <a:avLst/>
            <a:gdLst/>
            <a:ahLst/>
            <a:cxnLst/>
            <a:rect l="l" t="t" r="r" b="b"/>
            <a:pathLst>
              <a:path w="194945" h="104139">
                <a:moveTo>
                  <a:pt x="187155" y="0"/>
                </a:moveTo>
                <a:lnTo>
                  <a:pt x="135149" y="4203"/>
                </a:lnTo>
                <a:lnTo>
                  <a:pt x="90358" y="16763"/>
                </a:lnTo>
                <a:lnTo>
                  <a:pt x="52868" y="37603"/>
                </a:lnTo>
                <a:lnTo>
                  <a:pt x="22732" y="66686"/>
                </a:lnTo>
                <a:lnTo>
                  <a:pt x="0" y="103921"/>
                </a:lnTo>
                <a:lnTo>
                  <a:pt x="65733" y="103921"/>
                </a:lnTo>
                <a:lnTo>
                  <a:pt x="77569" y="92313"/>
                </a:lnTo>
                <a:lnTo>
                  <a:pt x="118081" y="72819"/>
                </a:lnTo>
                <a:lnTo>
                  <a:pt x="170467" y="65771"/>
                </a:lnTo>
                <a:lnTo>
                  <a:pt x="191447" y="65771"/>
                </a:lnTo>
                <a:lnTo>
                  <a:pt x="191574" y="64590"/>
                </a:lnTo>
                <a:lnTo>
                  <a:pt x="194914" y="38"/>
                </a:lnTo>
                <a:lnTo>
                  <a:pt x="18715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888490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65" y="0"/>
                </a:moveTo>
                <a:lnTo>
                  <a:pt x="0" y="120100"/>
                </a:lnTo>
                <a:lnTo>
                  <a:pt x="41820" y="129841"/>
                </a:lnTo>
                <a:lnTo>
                  <a:pt x="84503" y="137410"/>
                </a:lnTo>
                <a:lnTo>
                  <a:pt x="127631" y="142338"/>
                </a:lnTo>
                <a:lnTo>
                  <a:pt x="170772" y="144090"/>
                </a:lnTo>
                <a:lnTo>
                  <a:pt x="216364" y="141576"/>
                </a:lnTo>
                <a:lnTo>
                  <a:pt x="260343" y="133854"/>
                </a:lnTo>
                <a:lnTo>
                  <a:pt x="301363" y="120596"/>
                </a:lnTo>
                <a:lnTo>
                  <a:pt x="338014" y="101508"/>
                </a:lnTo>
                <a:lnTo>
                  <a:pt x="368925" y="76274"/>
                </a:lnTo>
                <a:lnTo>
                  <a:pt x="392724" y="44601"/>
                </a:lnTo>
                <a:lnTo>
                  <a:pt x="395696" y="37121"/>
                </a:lnTo>
                <a:lnTo>
                  <a:pt x="157209" y="37121"/>
                </a:lnTo>
                <a:lnTo>
                  <a:pt x="118894" y="34543"/>
                </a:lnTo>
                <a:lnTo>
                  <a:pt x="81404" y="27151"/>
                </a:lnTo>
                <a:lnTo>
                  <a:pt x="44766" y="15455"/>
                </a:lnTo>
                <a:lnTo>
                  <a:pt x="896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85926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17" y="0"/>
                </a:moveTo>
                <a:lnTo>
                  <a:pt x="177211" y="3314"/>
                </a:lnTo>
                <a:lnTo>
                  <a:pt x="130349" y="13436"/>
                </a:lnTo>
                <a:lnTo>
                  <a:pt x="88084" y="30606"/>
                </a:lnTo>
                <a:lnTo>
                  <a:pt x="52170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898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65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44" y="478181"/>
                </a:lnTo>
                <a:lnTo>
                  <a:pt x="162835" y="481267"/>
                </a:lnTo>
                <a:lnTo>
                  <a:pt x="401335" y="481267"/>
                </a:lnTo>
                <a:lnTo>
                  <a:pt x="413641" y="450305"/>
                </a:lnTo>
                <a:lnTo>
                  <a:pt x="419051" y="404814"/>
                </a:lnTo>
                <a:lnTo>
                  <a:pt x="412955" y="355616"/>
                </a:lnTo>
                <a:lnTo>
                  <a:pt x="396242" y="317466"/>
                </a:lnTo>
                <a:lnTo>
                  <a:pt x="371262" y="288524"/>
                </a:lnTo>
                <a:lnTo>
                  <a:pt x="305973" y="250971"/>
                </a:lnTo>
                <a:lnTo>
                  <a:pt x="235972" y="228327"/>
                </a:lnTo>
                <a:lnTo>
                  <a:pt x="205099" y="218015"/>
                </a:lnTo>
                <a:lnTo>
                  <a:pt x="180119" y="205950"/>
                </a:lnTo>
                <a:lnTo>
                  <a:pt x="163406" y="190279"/>
                </a:lnTo>
                <a:lnTo>
                  <a:pt x="157310" y="169185"/>
                </a:lnTo>
                <a:lnTo>
                  <a:pt x="165489" y="139201"/>
                </a:lnTo>
                <a:lnTo>
                  <a:pt x="186507" y="120062"/>
                </a:lnTo>
                <a:lnTo>
                  <a:pt x="215119" y="109915"/>
                </a:lnTo>
                <a:lnTo>
                  <a:pt x="246056" y="106943"/>
                </a:lnTo>
                <a:lnTo>
                  <a:pt x="383073" y="106943"/>
                </a:lnTo>
                <a:lnTo>
                  <a:pt x="390959" y="20776"/>
                </a:lnTo>
                <a:lnTo>
                  <a:pt x="355400" y="13385"/>
                </a:lnTo>
                <a:lnTo>
                  <a:pt x="317809" y="6705"/>
                </a:lnTo>
                <a:lnTo>
                  <a:pt x="275786" y="1866"/>
                </a:lnTo>
                <a:lnTo>
                  <a:pt x="22691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997817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16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19" y="24015"/>
                </a:lnTo>
                <a:lnTo>
                  <a:pt x="137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04136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91" y="0"/>
                </a:moveTo>
                <a:lnTo>
                  <a:pt x="0" y="120100"/>
                </a:lnTo>
                <a:lnTo>
                  <a:pt x="41858" y="129841"/>
                </a:lnTo>
                <a:lnTo>
                  <a:pt x="84541" y="137410"/>
                </a:lnTo>
                <a:lnTo>
                  <a:pt x="127657" y="142338"/>
                </a:lnTo>
                <a:lnTo>
                  <a:pt x="170785" y="144090"/>
                </a:lnTo>
                <a:lnTo>
                  <a:pt x="216377" y="141576"/>
                </a:lnTo>
                <a:lnTo>
                  <a:pt x="260356" y="133854"/>
                </a:lnTo>
                <a:lnTo>
                  <a:pt x="301376" y="120596"/>
                </a:lnTo>
                <a:lnTo>
                  <a:pt x="338027" y="101508"/>
                </a:lnTo>
                <a:lnTo>
                  <a:pt x="368938" y="76274"/>
                </a:lnTo>
                <a:lnTo>
                  <a:pt x="392724" y="44601"/>
                </a:lnTo>
                <a:lnTo>
                  <a:pt x="395709" y="37121"/>
                </a:lnTo>
                <a:lnTo>
                  <a:pt x="157272" y="37121"/>
                </a:lnTo>
                <a:lnTo>
                  <a:pt x="118945" y="34543"/>
                </a:lnTo>
                <a:lnTo>
                  <a:pt x="81443" y="27151"/>
                </a:lnTo>
                <a:lnTo>
                  <a:pt x="44791" y="15455"/>
                </a:lnTo>
                <a:lnTo>
                  <a:pt x="89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01589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81" y="0"/>
                </a:moveTo>
                <a:lnTo>
                  <a:pt x="177249" y="3314"/>
                </a:lnTo>
                <a:lnTo>
                  <a:pt x="130374" y="13436"/>
                </a:lnTo>
                <a:lnTo>
                  <a:pt x="88097" y="30606"/>
                </a:lnTo>
                <a:lnTo>
                  <a:pt x="52182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911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78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57" y="478181"/>
                </a:lnTo>
                <a:lnTo>
                  <a:pt x="162886" y="481267"/>
                </a:lnTo>
                <a:lnTo>
                  <a:pt x="401309" y="481267"/>
                </a:lnTo>
                <a:lnTo>
                  <a:pt x="413628" y="450305"/>
                </a:lnTo>
                <a:lnTo>
                  <a:pt x="419025" y="404814"/>
                </a:lnTo>
                <a:lnTo>
                  <a:pt x="412930" y="355616"/>
                </a:lnTo>
                <a:lnTo>
                  <a:pt x="396217" y="317466"/>
                </a:lnTo>
                <a:lnTo>
                  <a:pt x="371237" y="288524"/>
                </a:lnTo>
                <a:lnTo>
                  <a:pt x="305960" y="250971"/>
                </a:lnTo>
                <a:lnTo>
                  <a:pt x="235947" y="228327"/>
                </a:lnTo>
                <a:lnTo>
                  <a:pt x="205074" y="218015"/>
                </a:lnTo>
                <a:lnTo>
                  <a:pt x="180106" y="205950"/>
                </a:lnTo>
                <a:lnTo>
                  <a:pt x="163394" y="190279"/>
                </a:lnTo>
                <a:lnTo>
                  <a:pt x="157298" y="169185"/>
                </a:lnTo>
                <a:lnTo>
                  <a:pt x="165464" y="139201"/>
                </a:lnTo>
                <a:lnTo>
                  <a:pt x="186482" y="120062"/>
                </a:lnTo>
                <a:lnTo>
                  <a:pt x="215094" y="109915"/>
                </a:lnTo>
                <a:lnTo>
                  <a:pt x="246056" y="106943"/>
                </a:lnTo>
                <a:lnTo>
                  <a:pt x="383060" y="106943"/>
                </a:lnTo>
                <a:lnTo>
                  <a:pt x="390959" y="20776"/>
                </a:lnTo>
                <a:lnTo>
                  <a:pt x="355375" y="13385"/>
                </a:lnTo>
                <a:lnTo>
                  <a:pt x="317796" y="6705"/>
                </a:lnTo>
                <a:lnTo>
                  <a:pt x="275811" y="1866"/>
                </a:lnTo>
                <a:lnTo>
                  <a:pt x="22698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13480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04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07" y="24015"/>
                </a:lnTo>
                <a:lnTo>
                  <a:pt x="13700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109072" y="2544008"/>
            <a:ext cx="148422" cy="392999"/>
          </a:xfrm>
          <a:custGeom>
            <a:avLst/>
            <a:gdLst/>
            <a:ahLst/>
            <a:cxnLst/>
            <a:rect l="l" t="t" r="r" b="b"/>
            <a:pathLst>
              <a:path w="326389" h="864235">
                <a:moveTo>
                  <a:pt x="150783" y="0"/>
                </a:moveTo>
                <a:lnTo>
                  <a:pt x="0" y="45985"/>
                </a:lnTo>
                <a:lnTo>
                  <a:pt x="0" y="863908"/>
                </a:lnTo>
                <a:lnTo>
                  <a:pt x="150783" y="863908"/>
                </a:lnTo>
                <a:lnTo>
                  <a:pt x="150783" y="591246"/>
                </a:lnTo>
                <a:lnTo>
                  <a:pt x="326153" y="591246"/>
                </a:lnTo>
                <a:lnTo>
                  <a:pt x="297210" y="553985"/>
                </a:lnTo>
                <a:lnTo>
                  <a:pt x="320171" y="526922"/>
                </a:lnTo>
                <a:lnTo>
                  <a:pt x="150783" y="526922"/>
                </a:lnTo>
                <a:lnTo>
                  <a:pt x="15078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178667" y="2812869"/>
            <a:ext cx="174987" cy="124166"/>
          </a:xfrm>
          <a:custGeom>
            <a:avLst/>
            <a:gdLst/>
            <a:ahLst/>
            <a:cxnLst/>
            <a:rect l="l" t="t" r="r" b="b"/>
            <a:pathLst>
              <a:path w="384810" h="273050">
                <a:moveTo>
                  <a:pt x="173109" y="0"/>
                </a:moveTo>
                <a:lnTo>
                  <a:pt x="0" y="0"/>
                </a:lnTo>
                <a:lnTo>
                  <a:pt x="193530" y="272649"/>
                </a:lnTo>
                <a:lnTo>
                  <a:pt x="384762" y="272649"/>
                </a:lnTo>
                <a:lnTo>
                  <a:pt x="1731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178662" y="2681436"/>
            <a:ext cx="162859" cy="102220"/>
          </a:xfrm>
          <a:custGeom>
            <a:avLst/>
            <a:gdLst/>
            <a:ahLst/>
            <a:cxnLst/>
            <a:rect l="l" t="t" r="r" b="b"/>
            <a:pathLst>
              <a:path w="358139" h="224789">
                <a:moveTo>
                  <a:pt x="357775" y="0"/>
                </a:moveTo>
                <a:lnTo>
                  <a:pt x="179992" y="0"/>
                </a:lnTo>
                <a:lnTo>
                  <a:pt x="0" y="224708"/>
                </a:lnTo>
                <a:lnTo>
                  <a:pt x="167140" y="224708"/>
                </a:lnTo>
                <a:lnTo>
                  <a:pt x="35777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626050" y="2679254"/>
            <a:ext cx="175565" cy="263058"/>
          </a:xfrm>
          <a:custGeom>
            <a:avLst/>
            <a:gdLst/>
            <a:ahLst/>
            <a:cxnLst/>
            <a:rect l="l" t="t" r="r" b="b"/>
            <a:pathLst>
              <a:path w="386079" h="578485">
                <a:moveTo>
                  <a:pt x="234296" y="0"/>
                </a:moveTo>
                <a:lnTo>
                  <a:pt x="180678" y="5168"/>
                </a:lnTo>
                <a:lnTo>
                  <a:pt x="135569" y="18478"/>
                </a:lnTo>
                <a:lnTo>
                  <a:pt x="98295" y="38861"/>
                </a:lnTo>
                <a:lnTo>
                  <a:pt x="68171" y="65238"/>
                </a:lnTo>
                <a:lnTo>
                  <a:pt x="44537" y="96530"/>
                </a:lnTo>
                <a:lnTo>
                  <a:pt x="26707" y="131670"/>
                </a:lnTo>
                <a:lnTo>
                  <a:pt x="14020" y="169578"/>
                </a:lnTo>
                <a:lnTo>
                  <a:pt x="5778" y="209176"/>
                </a:lnTo>
                <a:lnTo>
                  <a:pt x="1333" y="249408"/>
                </a:lnTo>
                <a:lnTo>
                  <a:pt x="0" y="289184"/>
                </a:lnTo>
                <a:lnTo>
                  <a:pt x="3276" y="346053"/>
                </a:lnTo>
                <a:lnTo>
                  <a:pt x="12928" y="397576"/>
                </a:lnTo>
                <a:lnTo>
                  <a:pt x="28637" y="443383"/>
                </a:lnTo>
                <a:lnTo>
                  <a:pt x="50138" y="483121"/>
                </a:lnTo>
                <a:lnTo>
                  <a:pt x="77137" y="516445"/>
                </a:lnTo>
                <a:lnTo>
                  <a:pt x="109344" y="542974"/>
                </a:lnTo>
                <a:lnTo>
                  <a:pt x="146465" y="562367"/>
                </a:lnTo>
                <a:lnTo>
                  <a:pt x="188234" y="574266"/>
                </a:lnTo>
                <a:lnTo>
                  <a:pt x="234334" y="578317"/>
                </a:lnTo>
                <a:lnTo>
                  <a:pt x="282720" y="574482"/>
                </a:lnTo>
                <a:lnTo>
                  <a:pt x="324819" y="562875"/>
                </a:lnTo>
                <a:lnTo>
                  <a:pt x="361039" y="543317"/>
                </a:lnTo>
                <a:lnTo>
                  <a:pt x="383212" y="523341"/>
                </a:lnTo>
                <a:lnTo>
                  <a:pt x="245573" y="523341"/>
                </a:lnTo>
                <a:lnTo>
                  <a:pt x="193657" y="516165"/>
                </a:lnTo>
                <a:lnTo>
                  <a:pt x="153285" y="496646"/>
                </a:lnTo>
                <a:lnTo>
                  <a:pt x="123034" y="467818"/>
                </a:lnTo>
                <a:lnTo>
                  <a:pt x="101470" y="432665"/>
                </a:lnTo>
                <a:lnTo>
                  <a:pt x="87170" y="394210"/>
                </a:lnTo>
                <a:lnTo>
                  <a:pt x="78738" y="355464"/>
                </a:lnTo>
                <a:lnTo>
                  <a:pt x="73683" y="289184"/>
                </a:lnTo>
                <a:lnTo>
                  <a:pt x="74712" y="258882"/>
                </a:lnTo>
                <a:lnTo>
                  <a:pt x="87170" y="184119"/>
                </a:lnTo>
                <a:lnTo>
                  <a:pt x="101470" y="145652"/>
                </a:lnTo>
                <a:lnTo>
                  <a:pt x="123034" y="110499"/>
                </a:lnTo>
                <a:lnTo>
                  <a:pt x="153285" y="81658"/>
                </a:lnTo>
                <a:lnTo>
                  <a:pt x="193657" y="62152"/>
                </a:lnTo>
                <a:lnTo>
                  <a:pt x="245573" y="54976"/>
                </a:lnTo>
                <a:lnTo>
                  <a:pt x="385486" y="54976"/>
                </a:lnTo>
                <a:lnTo>
                  <a:pt x="380672" y="49973"/>
                </a:lnTo>
                <a:lnTo>
                  <a:pt x="345304" y="25500"/>
                </a:lnTo>
                <a:lnTo>
                  <a:pt x="296931" y="6908"/>
                </a:lnTo>
                <a:lnTo>
                  <a:pt x="23429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37716" y="2704253"/>
            <a:ext cx="108862" cy="213103"/>
          </a:xfrm>
          <a:custGeom>
            <a:avLst/>
            <a:gdLst/>
            <a:ahLst/>
            <a:cxnLst/>
            <a:rect l="l" t="t" r="r" b="b"/>
            <a:pathLst>
              <a:path w="239395" h="468629">
                <a:moveTo>
                  <a:pt x="139912" y="0"/>
                </a:moveTo>
                <a:lnTo>
                  <a:pt x="0" y="0"/>
                </a:lnTo>
                <a:lnTo>
                  <a:pt x="46912" y="6857"/>
                </a:lnTo>
                <a:lnTo>
                  <a:pt x="86014" y="26034"/>
                </a:lnTo>
                <a:lnTo>
                  <a:pt x="117510" y="55459"/>
                </a:lnTo>
                <a:lnTo>
                  <a:pt x="141639" y="93063"/>
                </a:lnTo>
                <a:lnTo>
                  <a:pt x="158606" y="136775"/>
                </a:lnTo>
                <a:lnTo>
                  <a:pt x="168626" y="184513"/>
                </a:lnTo>
                <a:lnTo>
                  <a:pt x="171915" y="234207"/>
                </a:lnTo>
                <a:lnTo>
                  <a:pt x="168626" y="283875"/>
                </a:lnTo>
                <a:lnTo>
                  <a:pt x="158606" y="331601"/>
                </a:lnTo>
                <a:lnTo>
                  <a:pt x="141639" y="375300"/>
                </a:lnTo>
                <a:lnTo>
                  <a:pt x="117510" y="412904"/>
                </a:lnTo>
                <a:lnTo>
                  <a:pt x="86014" y="442329"/>
                </a:lnTo>
                <a:lnTo>
                  <a:pt x="46912" y="461506"/>
                </a:lnTo>
                <a:lnTo>
                  <a:pt x="0" y="468364"/>
                </a:lnTo>
                <a:lnTo>
                  <a:pt x="137639" y="468364"/>
                </a:lnTo>
                <a:lnTo>
                  <a:pt x="146224" y="460630"/>
                </a:lnTo>
                <a:lnTo>
                  <a:pt x="171915" y="424601"/>
                </a:lnTo>
                <a:lnTo>
                  <a:pt x="238855" y="424601"/>
                </a:lnTo>
                <a:lnTo>
                  <a:pt x="238855" y="38353"/>
                </a:lnTo>
                <a:lnTo>
                  <a:pt x="171915" y="38353"/>
                </a:lnTo>
                <a:lnTo>
                  <a:pt x="158733" y="19544"/>
                </a:lnTo>
                <a:lnTo>
                  <a:pt x="13991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815898" y="2557175"/>
            <a:ext cx="30608" cy="164592"/>
          </a:xfrm>
          <a:custGeom>
            <a:avLst/>
            <a:gdLst/>
            <a:ahLst/>
            <a:cxnLst/>
            <a:rect l="l" t="t" r="r" b="b"/>
            <a:pathLst>
              <a:path w="67310" h="361950">
                <a:moveTo>
                  <a:pt x="66940" y="0"/>
                </a:moveTo>
                <a:lnTo>
                  <a:pt x="0" y="20459"/>
                </a:lnTo>
                <a:lnTo>
                  <a:pt x="0" y="361788"/>
                </a:lnTo>
                <a:lnTo>
                  <a:pt x="66940" y="361788"/>
                </a:lnTo>
                <a:lnTo>
                  <a:pt x="6694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561602" y="2557175"/>
            <a:ext cx="31186" cy="379717"/>
          </a:xfrm>
          <a:custGeom>
            <a:avLst/>
            <a:gdLst/>
            <a:ahLst/>
            <a:cxnLst/>
            <a:rect l="l" t="t" r="r" b="b"/>
            <a:pathLst>
              <a:path w="68579" h="835025">
                <a:moveTo>
                  <a:pt x="68121" y="0"/>
                </a:moveTo>
                <a:lnTo>
                  <a:pt x="65352" y="876"/>
                </a:lnTo>
                <a:lnTo>
                  <a:pt x="0" y="20446"/>
                </a:lnTo>
                <a:lnTo>
                  <a:pt x="0" y="834800"/>
                </a:lnTo>
                <a:lnTo>
                  <a:pt x="68121" y="834800"/>
                </a:lnTo>
                <a:lnTo>
                  <a:pt x="6812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90223" y="2543315"/>
            <a:ext cx="69302" cy="393577"/>
          </a:xfrm>
          <a:custGeom>
            <a:avLst/>
            <a:gdLst/>
            <a:ahLst/>
            <a:cxnLst/>
            <a:rect l="l" t="t" r="r" b="b"/>
            <a:pathLst>
              <a:path w="152400" h="865504">
                <a:moveTo>
                  <a:pt x="151799" y="0"/>
                </a:moveTo>
                <a:lnTo>
                  <a:pt x="0" y="46087"/>
                </a:lnTo>
                <a:lnTo>
                  <a:pt x="0" y="865445"/>
                </a:lnTo>
                <a:lnTo>
                  <a:pt x="151799" y="865445"/>
                </a:lnTo>
                <a:lnTo>
                  <a:pt x="15179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98332" y="2543315"/>
            <a:ext cx="68436" cy="393577"/>
          </a:xfrm>
          <a:custGeom>
            <a:avLst/>
            <a:gdLst/>
            <a:ahLst/>
            <a:cxnLst/>
            <a:rect l="l" t="t" r="r" b="b"/>
            <a:pathLst>
              <a:path w="150495" h="865504">
                <a:moveTo>
                  <a:pt x="150338" y="0"/>
                </a:moveTo>
                <a:lnTo>
                  <a:pt x="88" y="46087"/>
                </a:lnTo>
                <a:lnTo>
                  <a:pt x="0" y="865445"/>
                </a:lnTo>
                <a:lnTo>
                  <a:pt x="150338" y="865445"/>
                </a:lnTo>
                <a:lnTo>
                  <a:pt x="1503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375245" y="2547473"/>
            <a:ext cx="76170" cy="761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54255" y="2685380"/>
            <a:ext cx="131385" cy="251797"/>
          </a:xfrm>
          <a:custGeom>
            <a:avLst/>
            <a:gdLst/>
            <a:ahLst/>
            <a:cxnLst/>
            <a:rect l="l" t="t" r="r" b="b"/>
            <a:pathLst>
              <a:path w="288925" h="553720">
                <a:moveTo>
                  <a:pt x="73327" y="0"/>
                </a:moveTo>
                <a:lnTo>
                  <a:pt x="0" y="0"/>
                </a:lnTo>
                <a:lnTo>
                  <a:pt x="182926" y="553109"/>
                </a:lnTo>
                <a:lnTo>
                  <a:pt x="265486" y="553109"/>
                </a:lnTo>
                <a:lnTo>
                  <a:pt x="288638" y="481673"/>
                </a:lnTo>
                <a:lnTo>
                  <a:pt x="223857" y="481673"/>
                </a:lnTo>
                <a:lnTo>
                  <a:pt x="73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948295" y="2717848"/>
            <a:ext cx="119835" cy="219167"/>
          </a:xfrm>
          <a:custGeom>
            <a:avLst/>
            <a:gdLst/>
            <a:ahLst/>
            <a:cxnLst/>
            <a:rect l="l" t="t" r="r" b="b"/>
            <a:pathLst>
              <a:path w="263525" h="481964">
                <a:moveTo>
                  <a:pt x="66838" y="0"/>
                </a:moveTo>
                <a:lnTo>
                  <a:pt x="0" y="0"/>
                </a:lnTo>
                <a:lnTo>
                  <a:pt x="156167" y="481724"/>
                </a:lnTo>
                <a:lnTo>
                  <a:pt x="238766" y="481724"/>
                </a:lnTo>
                <a:lnTo>
                  <a:pt x="262972" y="410288"/>
                </a:lnTo>
                <a:lnTo>
                  <a:pt x="195994" y="410288"/>
                </a:lnTo>
                <a:lnTo>
                  <a:pt x="668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58373" y="2685381"/>
            <a:ext cx="120412" cy="219167"/>
          </a:xfrm>
          <a:custGeom>
            <a:avLst/>
            <a:gdLst/>
            <a:ahLst/>
            <a:cxnLst/>
            <a:rect l="l" t="t" r="r" b="b"/>
            <a:pathLst>
              <a:path w="264794" h="481964">
                <a:moveTo>
                  <a:pt x="242119" y="0"/>
                </a:moveTo>
                <a:lnTo>
                  <a:pt x="159546" y="0"/>
                </a:lnTo>
                <a:lnTo>
                  <a:pt x="3047" y="472542"/>
                </a:lnTo>
                <a:lnTo>
                  <a:pt x="0" y="481673"/>
                </a:lnTo>
                <a:lnTo>
                  <a:pt x="59675" y="481673"/>
                </a:lnTo>
                <a:lnTo>
                  <a:pt x="192666" y="71397"/>
                </a:lnTo>
                <a:lnTo>
                  <a:pt x="264597" y="71397"/>
                </a:lnTo>
                <a:lnTo>
                  <a:pt x="2421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39743" y="2685381"/>
            <a:ext cx="102509" cy="219167"/>
          </a:xfrm>
          <a:custGeom>
            <a:avLst/>
            <a:gdLst/>
            <a:ahLst/>
            <a:cxnLst/>
            <a:rect l="l" t="t" r="r" b="b"/>
            <a:pathLst>
              <a:path w="225425" h="481964">
                <a:moveTo>
                  <a:pt x="225063" y="0"/>
                </a:moveTo>
                <a:lnTo>
                  <a:pt x="158415" y="0"/>
                </a:lnTo>
                <a:lnTo>
                  <a:pt x="3022" y="472542"/>
                </a:lnTo>
                <a:lnTo>
                  <a:pt x="0" y="481673"/>
                </a:lnTo>
                <a:lnTo>
                  <a:pt x="61872" y="481673"/>
                </a:lnTo>
                <a:lnTo>
                  <a:pt x="225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316280" y="2009011"/>
            <a:ext cx="720740" cy="516299"/>
          </a:xfrm>
          <a:custGeom>
            <a:avLst/>
            <a:gdLst/>
            <a:ahLst/>
            <a:cxnLst/>
            <a:rect l="l" t="t" r="r" b="b"/>
            <a:pathLst>
              <a:path w="1584959" h="1135379">
                <a:moveTo>
                  <a:pt x="351031" y="0"/>
                </a:moveTo>
                <a:lnTo>
                  <a:pt x="296854" y="122107"/>
                </a:lnTo>
                <a:lnTo>
                  <a:pt x="242233" y="189542"/>
                </a:lnTo>
                <a:lnTo>
                  <a:pt x="154250" y="226384"/>
                </a:lnTo>
                <a:lnTo>
                  <a:pt x="0" y="256685"/>
                </a:lnTo>
                <a:lnTo>
                  <a:pt x="978789" y="382908"/>
                </a:lnTo>
                <a:lnTo>
                  <a:pt x="1390906" y="511924"/>
                </a:lnTo>
                <a:lnTo>
                  <a:pt x="1313591" y="721964"/>
                </a:lnTo>
                <a:lnTo>
                  <a:pt x="1244492" y="774108"/>
                </a:lnTo>
                <a:lnTo>
                  <a:pt x="1253432" y="825847"/>
                </a:lnTo>
                <a:lnTo>
                  <a:pt x="1173907" y="947738"/>
                </a:lnTo>
                <a:lnTo>
                  <a:pt x="981837" y="1135033"/>
                </a:lnTo>
                <a:lnTo>
                  <a:pt x="1483284" y="655989"/>
                </a:lnTo>
                <a:lnTo>
                  <a:pt x="1584729" y="378069"/>
                </a:lnTo>
                <a:lnTo>
                  <a:pt x="1227017" y="194876"/>
                </a:lnTo>
                <a:lnTo>
                  <a:pt x="35103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691044" y="2384491"/>
            <a:ext cx="160261" cy="120990"/>
          </a:xfrm>
          <a:custGeom>
            <a:avLst/>
            <a:gdLst/>
            <a:ahLst/>
            <a:cxnLst/>
            <a:rect l="l" t="t" r="r" b="b"/>
            <a:pathLst>
              <a:path w="352425" h="266064">
                <a:moveTo>
                  <a:pt x="351971" y="0"/>
                </a:moveTo>
                <a:lnTo>
                  <a:pt x="0" y="265575"/>
                </a:lnTo>
                <a:lnTo>
                  <a:pt x="236417" y="138020"/>
                </a:lnTo>
                <a:lnTo>
                  <a:pt x="347158" y="40600"/>
                </a:lnTo>
                <a:lnTo>
                  <a:pt x="35197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830481" y="2265589"/>
            <a:ext cx="51976" cy="118968"/>
          </a:xfrm>
          <a:custGeom>
            <a:avLst/>
            <a:gdLst/>
            <a:ahLst/>
            <a:cxnLst/>
            <a:rect l="l" t="t" r="r" b="b"/>
            <a:pathLst>
              <a:path w="114300" h="261620">
                <a:moveTo>
                  <a:pt x="0" y="0"/>
                </a:moveTo>
                <a:lnTo>
                  <a:pt x="54341" y="185377"/>
                </a:lnTo>
                <a:lnTo>
                  <a:pt x="45325" y="261473"/>
                </a:lnTo>
                <a:lnTo>
                  <a:pt x="113712" y="209874"/>
                </a:lnTo>
                <a:lnTo>
                  <a:pt x="103629" y="15162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53287" y="1746364"/>
            <a:ext cx="250353" cy="390978"/>
          </a:xfrm>
          <a:custGeom>
            <a:avLst/>
            <a:gdLst/>
            <a:ahLst/>
            <a:cxnLst/>
            <a:rect l="l" t="t" r="r" b="b"/>
            <a:pathLst>
              <a:path w="550545" h="859789">
                <a:moveTo>
                  <a:pt x="174163" y="0"/>
                </a:moveTo>
                <a:lnTo>
                  <a:pt x="161349" y="26872"/>
                </a:lnTo>
                <a:lnTo>
                  <a:pt x="140687" y="52881"/>
                </a:lnTo>
                <a:lnTo>
                  <a:pt x="112938" y="75664"/>
                </a:lnTo>
                <a:lnTo>
                  <a:pt x="78865" y="92821"/>
                </a:lnTo>
                <a:lnTo>
                  <a:pt x="45756" y="112506"/>
                </a:lnTo>
                <a:lnTo>
                  <a:pt x="20954" y="138197"/>
                </a:lnTo>
                <a:lnTo>
                  <a:pt x="5397" y="160511"/>
                </a:lnTo>
                <a:lnTo>
                  <a:pt x="0" y="170036"/>
                </a:lnTo>
                <a:lnTo>
                  <a:pt x="42823" y="207715"/>
                </a:lnTo>
                <a:lnTo>
                  <a:pt x="82205" y="246551"/>
                </a:lnTo>
                <a:lnTo>
                  <a:pt x="118259" y="286441"/>
                </a:lnTo>
                <a:lnTo>
                  <a:pt x="151113" y="327270"/>
                </a:lnTo>
                <a:lnTo>
                  <a:pt x="180894" y="368938"/>
                </a:lnTo>
                <a:lnTo>
                  <a:pt x="207715" y="411329"/>
                </a:lnTo>
                <a:lnTo>
                  <a:pt x="231705" y="454343"/>
                </a:lnTo>
                <a:lnTo>
                  <a:pt x="252977" y="497878"/>
                </a:lnTo>
                <a:lnTo>
                  <a:pt x="271658" y="541806"/>
                </a:lnTo>
                <a:lnTo>
                  <a:pt x="287876" y="586052"/>
                </a:lnTo>
                <a:lnTo>
                  <a:pt x="301744" y="630475"/>
                </a:lnTo>
                <a:lnTo>
                  <a:pt x="313377" y="675000"/>
                </a:lnTo>
                <a:lnTo>
                  <a:pt x="322914" y="719500"/>
                </a:lnTo>
                <a:lnTo>
                  <a:pt x="383670" y="751211"/>
                </a:lnTo>
                <a:lnTo>
                  <a:pt x="436716" y="781881"/>
                </a:lnTo>
                <a:lnTo>
                  <a:pt x="482092" y="810696"/>
                </a:lnTo>
                <a:lnTo>
                  <a:pt x="519861" y="836832"/>
                </a:lnTo>
                <a:lnTo>
                  <a:pt x="550073" y="859488"/>
                </a:lnTo>
                <a:lnTo>
                  <a:pt x="499503" y="492620"/>
                </a:lnTo>
                <a:lnTo>
                  <a:pt x="369370" y="223006"/>
                </a:lnTo>
                <a:lnTo>
                  <a:pt x="235617" y="56767"/>
                </a:lnTo>
                <a:lnTo>
                  <a:pt x="1741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71305" y="1999875"/>
            <a:ext cx="124743" cy="31475"/>
          </a:xfrm>
          <a:custGeom>
            <a:avLst/>
            <a:gdLst/>
            <a:ahLst/>
            <a:cxnLst/>
            <a:rect l="l" t="t" r="r" b="b"/>
            <a:pathLst>
              <a:path w="274320" h="69214">
                <a:moveTo>
                  <a:pt x="242843" y="0"/>
                </a:moveTo>
                <a:lnTo>
                  <a:pt x="0" y="0"/>
                </a:lnTo>
                <a:lnTo>
                  <a:pt x="49985" y="9512"/>
                </a:lnTo>
                <a:lnTo>
                  <a:pt x="98257" y="19913"/>
                </a:lnTo>
                <a:lnTo>
                  <a:pt x="144814" y="31101"/>
                </a:lnTo>
                <a:lnTo>
                  <a:pt x="189669" y="43013"/>
                </a:lnTo>
                <a:lnTo>
                  <a:pt x="232835" y="55561"/>
                </a:lnTo>
                <a:lnTo>
                  <a:pt x="274325" y="68654"/>
                </a:lnTo>
                <a:lnTo>
                  <a:pt x="2428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280937" y="1692309"/>
            <a:ext cx="300886" cy="334382"/>
          </a:xfrm>
          <a:custGeom>
            <a:avLst/>
            <a:gdLst/>
            <a:ahLst/>
            <a:cxnLst/>
            <a:rect l="l" t="t" r="r" b="b"/>
            <a:pathLst>
              <a:path w="661670" h="735329">
                <a:moveTo>
                  <a:pt x="210687" y="0"/>
                </a:moveTo>
                <a:lnTo>
                  <a:pt x="190279" y="22199"/>
                </a:lnTo>
                <a:lnTo>
                  <a:pt x="149246" y="48500"/>
                </a:lnTo>
                <a:lnTo>
                  <a:pt x="98155" y="75220"/>
                </a:lnTo>
                <a:lnTo>
                  <a:pt x="47572" y="98663"/>
                </a:lnTo>
                <a:lnTo>
                  <a:pt x="14071" y="132660"/>
                </a:lnTo>
                <a:lnTo>
                  <a:pt x="1181" y="180741"/>
                </a:lnTo>
                <a:lnTo>
                  <a:pt x="0" y="223666"/>
                </a:lnTo>
                <a:lnTo>
                  <a:pt x="1587" y="242259"/>
                </a:lnTo>
                <a:lnTo>
                  <a:pt x="40346" y="275557"/>
                </a:lnTo>
                <a:lnTo>
                  <a:pt x="77468" y="309910"/>
                </a:lnTo>
                <a:lnTo>
                  <a:pt x="113014" y="345240"/>
                </a:lnTo>
                <a:lnTo>
                  <a:pt x="147011" y="381460"/>
                </a:lnTo>
                <a:lnTo>
                  <a:pt x="179471" y="418505"/>
                </a:lnTo>
                <a:lnTo>
                  <a:pt x="210459" y="456299"/>
                </a:lnTo>
                <a:lnTo>
                  <a:pt x="239998" y="494754"/>
                </a:lnTo>
                <a:lnTo>
                  <a:pt x="268128" y="533805"/>
                </a:lnTo>
                <a:lnTo>
                  <a:pt x="294873" y="573365"/>
                </a:lnTo>
                <a:lnTo>
                  <a:pt x="320273" y="613356"/>
                </a:lnTo>
                <a:lnTo>
                  <a:pt x="344364" y="653703"/>
                </a:lnTo>
                <a:lnTo>
                  <a:pt x="367185" y="694342"/>
                </a:lnTo>
                <a:lnTo>
                  <a:pt x="388775" y="735184"/>
                </a:lnTo>
                <a:lnTo>
                  <a:pt x="403278" y="711270"/>
                </a:lnTo>
                <a:lnTo>
                  <a:pt x="412447" y="692691"/>
                </a:lnTo>
                <a:lnTo>
                  <a:pt x="417235" y="680639"/>
                </a:lnTo>
                <a:lnTo>
                  <a:pt x="418632" y="676359"/>
                </a:lnTo>
                <a:lnTo>
                  <a:pt x="661475" y="676359"/>
                </a:lnTo>
                <a:lnTo>
                  <a:pt x="546454" y="425477"/>
                </a:lnTo>
                <a:lnTo>
                  <a:pt x="388584" y="191942"/>
                </a:lnTo>
                <a:lnTo>
                  <a:pt x="262324" y="48703"/>
                </a:lnTo>
                <a:lnTo>
                  <a:pt x="21068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77334" y="2268887"/>
            <a:ext cx="96445" cy="222344"/>
          </a:xfrm>
          <a:custGeom>
            <a:avLst/>
            <a:gdLst/>
            <a:ahLst/>
            <a:cxnLst/>
            <a:rect l="l" t="t" r="r" b="b"/>
            <a:pathLst>
              <a:path w="212089" h="488950">
                <a:moveTo>
                  <a:pt x="162390" y="0"/>
                </a:moveTo>
                <a:lnTo>
                  <a:pt x="128050" y="176360"/>
                </a:lnTo>
                <a:lnTo>
                  <a:pt x="73213" y="333239"/>
                </a:lnTo>
                <a:lnTo>
                  <a:pt x="22376" y="445669"/>
                </a:lnTo>
                <a:lnTo>
                  <a:pt x="0" y="488696"/>
                </a:lnTo>
                <a:lnTo>
                  <a:pt x="32053" y="438646"/>
                </a:lnTo>
                <a:lnTo>
                  <a:pt x="61834" y="389295"/>
                </a:lnTo>
                <a:lnTo>
                  <a:pt x="89405" y="340630"/>
                </a:lnTo>
                <a:lnTo>
                  <a:pt x="114830" y="292651"/>
                </a:lnTo>
                <a:lnTo>
                  <a:pt x="138147" y="245370"/>
                </a:lnTo>
                <a:lnTo>
                  <a:pt x="159457" y="198800"/>
                </a:lnTo>
                <a:lnTo>
                  <a:pt x="178786" y="152942"/>
                </a:lnTo>
                <a:lnTo>
                  <a:pt x="196210" y="107782"/>
                </a:lnTo>
                <a:lnTo>
                  <a:pt x="211792" y="63333"/>
                </a:lnTo>
                <a:lnTo>
                  <a:pt x="201721" y="46811"/>
                </a:lnTo>
                <a:lnTo>
                  <a:pt x="190088" y="30745"/>
                </a:lnTo>
                <a:lnTo>
                  <a:pt x="176970" y="15150"/>
                </a:lnTo>
                <a:lnTo>
                  <a:pt x="16239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72893" y="2372271"/>
            <a:ext cx="40604" cy="8648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656544" y="2235622"/>
            <a:ext cx="86050" cy="203286"/>
          </a:xfrm>
          <a:custGeom>
            <a:avLst/>
            <a:gdLst/>
            <a:ahLst/>
            <a:cxnLst/>
            <a:rect l="l" t="t" r="r" b="b"/>
            <a:pathLst>
              <a:path w="189229" h="447039">
                <a:moveTo>
                  <a:pt x="109344" y="0"/>
                </a:moveTo>
                <a:lnTo>
                  <a:pt x="81874" y="177274"/>
                </a:lnTo>
                <a:lnTo>
                  <a:pt x="45452" y="318787"/>
                </a:lnTo>
                <a:lnTo>
                  <a:pt x="13626" y="412510"/>
                </a:lnTo>
                <a:lnTo>
                  <a:pt x="0" y="446419"/>
                </a:lnTo>
                <a:lnTo>
                  <a:pt x="34225" y="400103"/>
                </a:lnTo>
                <a:lnTo>
                  <a:pt x="61695" y="352555"/>
                </a:lnTo>
                <a:lnTo>
                  <a:pt x="79982" y="315460"/>
                </a:lnTo>
                <a:lnTo>
                  <a:pt x="86624" y="300499"/>
                </a:lnTo>
                <a:lnTo>
                  <a:pt x="125256" y="300499"/>
                </a:lnTo>
                <a:lnTo>
                  <a:pt x="146503" y="236239"/>
                </a:lnTo>
                <a:lnTo>
                  <a:pt x="160333" y="186913"/>
                </a:lnTo>
                <a:lnTo>
                  <a:pt x="171852" y="139925"/>
                </a:lnTo>
                <a:lnTo>
                  <a:pt x="181249" y="96034"/>
                </a:lnTo>
                <a:lnTo>
                  <a:pt x="188729" y="56018"/>
                </a:lnTo>
                <a:lnTo>
                  <a:pt x="170747" y="41312"/>
                </a:lnTo>
                <a:lnTo>
                  <a:pt x="151481" y="27088"/>
                </a:lnTo>
                <a:lnTo>
                  <a:pt x="130984" y="13309"/>
                </a:lnTo>
                <a:lnTo>
                  <a:pt x="1093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192926" y="2270965"/>
            <a:ext cx="306950" cy="216280"/>
          </a:xfrm>
          <a:custGeom>
            <a:avLst/>
            <a:gdLst/>
            <a:ahLst/>
            <a:cxnLst/>
            <a:rect l="l" t="t" r="r" b="b"/>
            <a:pathLst>
              <a:path w="675004" h="475614">
                <a:moveTo>
                  <a:pt x="152307" y="0"/>
                </a:moveTo>
                <a:lnTo>
                  <a:pt x="122564" y="3670"/>
                </a:lnTo>
                <a:lnTo>
                  <a:pt x="98574" y="13842"/>
                </a:lnTo>
                <a:lnTo>
                  <a:pt x="79550" y="26059"/>
                </a:lnTo>
                <a:lnTo>
                  <a:pt x="64717" y="35876"/>
                </a:lnTo>
                <a:lnTo>
                  <a:pt x="47280" y="41261"/>
                </a:lnTo>
                <a:lnTo>
                  <a:pt x="25843" y="43801"/>
                </a:lnTo>
                <a:lnTo>
                  <a:pt x="7670" y="44550"/>
                </a:lnTo>
                <a:lnTo>
                  <a:pt x="0" y="44575"/>
                </a:lnTo>
                <a:lnTo>
                  <a:pt x="178608" y="229787"/>
                </a:lnTo>
                <a:lnTo>
                  <a:pt x="402325" y="364671"/>
                </a:lnTo>
                <a:lnTo>
                  <a:pt x="593506" y="447142"/>
                </a:lnTo>
                <a:lnTo>
                  <a:pt x="674492" y="475094"/>
                </a:lnTo>
                <a:lnTo>
                  <a:pt x="620023" y="447142"/>
                </a:lnTo>
                <a:lnTo>
                  <a:pt x="585861" y="428842"/>
                </a:lnTo>
                <a:lnTo>
                  <a:pt x="545451" y="405373"/>
                </a:lnTo>
                <a:lnTo>
                  <a:pt x="497878" y="375161"/>
                </a:lnTo>
                <a:lnTo>
                  <a:pt x="442126" y="336579"/>
                </a:lnTo>
                <a:lnTo>
                  <a:pt x="377155" y="288003"/>
                </a:lnTo>
                <a:lnTo>
                  <a:pt x="451537" y="288003"/>
                </a:lnTo>
                <a:lnTo>
                  <a:pt x="428144" y="274059"/>
                </a:lnTo>
                <a:lnTo>
                  <a:pt x="258857" y="133537"/>
                </a:lnTo>
                <a:lnTo>
                  <a:pt x="174925" y="36321"/>
                </a:lnTo>
                <a:lnTo>
                  <a:pt x="15230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364426" y="2401931"/>
            <a:ext cx="150154" cy="69302"/>
          </a:xfrm>
          <a:custGeom>
            <a:avLst/>
            <a:gdLst/>
            <a:ahLst/>
            <a:cxnLst/>
            <a:rect l="l" t="t" r="r" b="b"/>
            <a:pathLst>
              <a:path w="330200" h="152400">
                <a:moveTo>
                  <a:pt x="74394" y="0"/>
                </a:moveTo>
                <a:lnTo>
                  <a:pt x="0" y="0"/>
                </a:lnTo>
                <a:lnTo>
                  <a:pt x="103629" y="62977"/>
                </a:lnTo>
                <a:lnTo>
                  <a:pt x="211182" y="110969"/>
                </a:lnTo>
                <a:lnTo>
                  <a:pt x="295585" y="141537"/>
                </a:lnTo>
                <a:lnTo>
                  <a:pt x="329747" y="152269"/>
                </a:lnTo>
                <a:lnTo>
                  <a:pt x="743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19468" y="2016634"/>
            <a:ext cx="416100" cy="464323"/>
          </a:xfrm>
          <a:custGeom>
            <a:avLst/>
            <a:gdLst/>
            <a:ahLst/>
            <a:cxnLst/>
            <a:rect l="l" t="t" r="r" b="b"/>
            <a:pathLst>
              <a:path w="915035" h="1021079">
                <a:moveTo>
                  <a:pt x="100733" y="0"/>
                </a:moveTo>
                <a:lnTo>
                  <a:pt x="77861" y="8610"/>
                </a:lnTo>
                <a:lnTo>
                  <a:pt x="65555" y="19697"/>
                </a:lnTo>
                <a:lnTo>
                  <a:pt x="59612" y="40651"/>
                </a:lnTo>
                <a:lnTo>
                  <a:pt x="55827" y="78852"/>
                </a:lnTo>
                <a:lnTo>
                  <a:pt x="44817" y="118221"/>
                </a:lnTo>
                <a:lnTo>
                  <a:pt x="25881" y="140750"/>
                </a:lnTo>
                <a:lnTo>
                  <a:pt x="7962" y="150961"/>
                </a:lnTo>
                <a:lnTo>
                  <a:pt x="0" y="153348"/>
                </a:lnTo>
                <a:lnTo>
                  <a:pt x="478295" y="378552"/>
                </a:lnTo>
                <a:lnTo>
                  <a:pt x="755364" y="666809"/>
                </a:lnTo>
                <a:lnTo>
                  <a:pt x="883364" y="915215"/>
                </a:lnTo>
                <a:lnTo>
                  <a:pt x="914427" y="1020889"/>
                </a:lnTo>
                <a:lnTo>
                  <a:pt x="865127" y="820386"/>
                </a:lnTo>
                <a:lnTo>
                  <a:pt x="809502" y="667622"/>
                </a:lnTo>
                <a:lnTo>
                  <a:pt x="764050" y="570329"/>
                </a:lnTo>
                <a:lnTo>
                  <a:pt x="745229" y="536180"/>
                </a:lnTo>
                <a:lnTo>
                  <a:pt x="825809" y="536180"/>
                </a:lnTo>
                <a:lnTo>
                  <a:pt x="794149" y="480543"/>
                </a:lnTo>
                <a:lnTo>
                  <a:pt x="769498" y="442660"/>
                </a:lnTo>
                <a:lnTo>
                  <a:pt x="743744" y="406745"/>
                </a:lnTo>
                <a:lnTo>
                  <a:pt x="716998" y="372748"/>
                </a:lnTo>
                <a:lnTo>
                  <a:pt x="689402" y="340605"/>
                </a:lnTo>
                <a:lnTo>
                  <a:pt x="661094" y="310291"/>
                </a:lnTo>
                <a:lnTo>
                  <a:pt x="632190" y="281742"/>
                </a:lnTo>
                <a:lnTo>
                  <a:pt x="527379" y="265740"/>
                </a:lnTo>
                <a:lnTo>
                  <a:pt x="444285" y="254971"/>
                </a:lnTo>
                <a:lnTo>
                  <a:pt x="389549" y="248901"/>
                </a:lnTo>
                <a:lnTo>
                  <a:pt x="369840" y="246996"/>
                </a:lnTo>
                <a:lnTo>
                  <a:pt x="413514" y="235007"/>
                </a:lnTo>
                <a:lnTo>
                  <a:pt x="453950" y="221964"/>
                </a:lnTo>
                <a:lnTo>
                  <a:pt x="491312" y="207982"/>
                </a:lnTo>
                <a:lnTo>
                  <a:pt x="525741" y="193251"/>
                </a:lnTo>
                <a:lnTo>
                  <a:pt x="369509" y="97622"/>
                </a:lnTo>
                <a:lnTo>
                  <a:pt x="233394" y="38467"/>
                </a:lnTo>
                <a:lnTo>
                  <a:pt x="137207" y="8381"/>
                </a:lnTo>
                <a:lnTo>
                  <a:pt x="10073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58351" y="2260455"/>
            <a:ext cx="93558" cy="201264"/>
          </a:xfrm>
          <a:custGeom>
            <a:avLst/>
            <a:gdLst/>
            <a:ahLst/>
            <a:cxnLst/>
            <a:rect l="l" t="t" r="r" b="b"/>
            <a:pathLst>
              <a:path w="205739" h="442595">
                <a:moveTo>
                  <a:pt x="80579" y="0"/>
                </a:moveTo>
                <a:lnTo>
                  <a:pt x="0" y="0"/>
                </a:lnTo>
                <a:lnTo>
                  <a:pt x="83373" y="121739"/>
                </a:lnTo>
                <a:lnTo>
                  <a:pt x="148256" y="267823"/>
                </a:lnTo>
                <a:lnTo>
                  <a:pt x="190342" y="390489"/>
                </a:lnTo>
                <a:lnTo>
                  <a:pt x="205341" y="441999"/>
                </a:lnTo>
                <a:lnTo>
                  <a:pt x="199029" y="381777"/>
                </a:lnTo>
                <a:lnTo>
                  <a:pt x="190291" y="324006"/>
                </a:lnTo>
                <a:lnTo>
                  <a:pt x="179268" y="268649"/>
                </a:lnTo>
                <a:lnTo>
                  <a:pt x="166073" y="215653"/>
                </a:lnTo>
                <a:lnTo>
                  <a:pt x="150859" y="164956"/>
                </a:lnTo>
                <a:lnTo>
                  <a:pt x="133740" y="116519"/>
                </a:lnTo>
                <a:lnTo>
                  <a:pt x="114855" y="70280"/>
                </a:lnTo>
                <a:lnTo>
                  <a:pt x="94345" y="26212"/>
                </a:lnTo>
                <a:lnTo>
                  <a:pt x="8057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596553" y="2216299"/>
            <a:ext cx="46779" cy="261037"/>
          </a:xfrm>
          <a:custGeom>
            <a:avLst/>
            <a:gdLst/>
            <a:ahLst/>
            <a:cxnLst/>
            <a:rect l="l" t="t" r="r" b="b"/>
            <a:pathLst>
              <a:path w="102870" h="574039">
                <a:moveTo>
                  <a:pt x="91209" y="0"/>
                </a:moveTo>
                <a:lnTo>
                  <a:pt x="0" y="0"/>
                </a:lnTo>
                <a:lnTo>
                  <a:pt x="44029" y="154720"/>
                </a:lnTo>
                <a:lnTo>
                  <a:pt x="64044" y="344796"/>
                </a:lnTo>
                <a:lnTo>
                  <a:pt x="69276" y="505967"/>
                </a:lnTo>
                <a:lnTo>
                  <a:pt x="68971" y="573974"/>
                </a:lnTo>
                <a:lnTo>
                  <a:pt x="78268" y="519226"/>
                </a:lnTo>
                <a:lnTo>
                  <a:pt x="86002" y="465252"/>
                </a:lnTo>
                <a:lnTo>
                  <a:pt x="92225" y="412079"/>
                </a:lnTo>
                <a:lnTo>
                  <a:pt x="96962" y="359705"/>
                </a:lnTo>
                <a:lnTo>
                  <a:pt x="100276" y="308132"/>
                </a:lnTo>
                <a:lnTo>
                  <a:pt x="102219" y="257371"/>
                </a:lnTo>
                <a:lnTo>
                  <a:pt x="102842" y="207423"/>
                </a:lnTo>
                <a:lnTo>
                  <a:pt x="102181" y="158301"/>
                </a:lnTo>
                <a:lnTo>
                  <a:pt x="100289" y="109991"/>
                </a:lnTo>
                <a:lnTo>
                  <a:pt x="97228" y="62507"/>
                </a:lnTo>
                <a:lnTo>
                  <a:pt x="93037" y="15861"/>
                </a:lnTo>
                <a:lnTo>
                  <a:pt x="912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515172" y="2166322"/>
            <a:ext cx="123011" cy="296266"/>
          </a:xfrm>
          <a:custGeom>
            <a:avLst/>
            <a:gdLst/>
            <a:ahLst/>
            <a:cxnLst/>
            <a:rect l="l" t="t" r="r" b="b"/>
            <a:pathLst>
              <a:path w="270510" h="651510">
                <a:moveTo>
                  <a:pt x="0" y="0"/>
                </a:moveTo>
                <a:lnTo>
                  <a:pt x="66482" y="250475"/>
                </a:lnTo>
                <a:lnTo>
                  <a:pt x="101203" y="457759"/>
                </a:lnTo>
                <a:lnTo>
                  <a:pt x="114462" y="598929"/>
                </a:lnTo>
                <a:lnTo>
                  <a:pt x="116583" y="651074"/>
                </a:lnTo>
                <a:lnTo>
                  <a:pt x="162047" y="497344"/>
                </a:lnTo>
                <a:lnTo>
                  <a:pt x="179522" y="319003"/>
                </a:lnTo>
                <a:lnTo>
                  <a:pt x="181122" y="171407"/>
                </a:lnTo>
                <a:lnTo>
                  <a:pt x="178963" y="109903"/>
                </a:lnTo>
                <a:lnTo>
                  <a:pt x="270172" y="109903"/>
                </a:lnTo>
                <a:lnTo>
                  <a:pt x="215462" y="61364"/>
                </a:lnTo>
                <a:lnTo>
                  <a:pt x="162682" y="44105"/>
                </a:lnTo>
                <a:lnTo>
                  <a:pt x="108848" y="28155"/>
                </a:lnTo>
                <a:lnTo>
                  <a:pt x="54468" y="1346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60498" y="2999310"/>
            <a:ext cx="272876" cy="336114"/>
          </a:xfrm>
          <a:custGeom>
            <a:avLst/>
            <a:gdLst/>
            <a:ahLst/>
            <a:cxnLst/>
            <a:rect l="l" t="t" r="r" b="b"/>
            <a:pathLst>
              <a:path w="600075" h="739140">
                <a:moveTo>
                  <a:pt x="385016" y="0"/>
                </a:moveTo>
                <a:lnTo>
                  <a:pt x="302519" y="0"/>
                </a:lnTo>
                <a:lnTo>
                  <a:pt x="0" y="738943"/>
                </a:lnTo>
                <a:lnTo>
                  <a:pt x="73048" y="738943"/>
                </a:lnTo>
                <a:lnTo>
                  <a:pt x="151684" y="540968"/>
                </a:lnTo>
                <a:lnTo>
                  <a:pt x="599488" y="540968"/>
                </a:lnTo>
                <a:lnTo>
                  <a:pt x="574317" y="477457"/>
                </a:lnTo>
                <a:lnTo>
                  <a:pt x="179001" y="477457"/>
                </a:lnTo>
                <a:lnTo>
                  <a:pt x="338509" y="69886"/>
                </a:lnTo>
                <a:lnTo>
                  <a:pt x="412726" y="69886"/>
                </a:lnTo>
                <a:lnTo>
                  <a:pt x="385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998105" y="3245308"/>
            <a:ext cx="70746" cy="90092"/>
          </a:xfrm>
          <a:custGeom>
            <a:avLst/>
            <a:gdLst/>
            <a:ahLst/>
            <a:cxnLst/>
            <a:rect l="l" t="t" r="r" b="b"/>
            <a:pathLst>
              <a:path w="155575" h="198120">
                <a:moveTo>
                  <a:pt x="76972" y="0"/>
                </a:moveTo>
                <a:lnTo>
                  <a:pt x="0" y="0"/>
                </a:lnTo>
                <a:lnTo>
                  <a:pt x="79322" y="197975"/>
                </a:lnTo>
                <a:lnTo>
                  <a:pt x="155456" y="197975"/>
                </a:lnTo>
                <a:lnTo>
                  <a:pt x="76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14425" y="3031090"/>
            <a:ext cx="107418" cy="185383"/>
          </a:xfrm>
          <a:custGeom>
            <a:avLst/>
            <a:gdLst/>
            <a:ahLst/>
            <a:cxnLst/>
            <a:rect l="l" t="t" r="r" b="b"/>
            <a:pathLst>
              <a:path w="236219" h="407670">
                <a:moveTo>
                  <a:pt x="74216" y="0"/>
                </a:moveTo>
                <a:lnTo>
                  <a:pt x="0" y="0"/>
                </a:lnTo>
                <a:lnTo>
                  <a:pt x="159698" y="407583"/>
                </a:lnTo>
                <a:lnTo>
                  <a:pt x="235807" y="407583"/>
                </a:lnTo>
                <a:lnTo>
                  <a:pt x="742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103106" y="3292230"/>
            <a:ext cx="158817" cy="48800"/>
          </a:xfrm>
          <a:custGeom>
            <a:avLst/>
            <a:gdLst/>
            <a:ahLst/>
            <a:cxnLst/>
            <a:rect l="l" t="t" r="r" b="b"/>
            <a:pathLst>
              <a:path w="349250" h="107315">
                <a:moveTo>
                  <a:pt x="7327" y="0"/>
                </a:moveTo>
                <a:lnTo>
                  <a:pt x="0" y="73124"/>
                </a:lnTo>
                <a:lnTo>
                  <a:pt x="71270" y="97406"/>
                </a:lnTo>
                <a:lnTo>
                  <a:pt x="116024" y="104048"/>
                </a:lnTo>
                <a:lnTo>
                  <a:pt x="166835" y="107007"/>
                </a:lnTo>
                <a:lnTo>
                  <a:pt x="211221" y="103959"/>
                </a:lnTo>
                <a:lnTo>
                  <a:pt x="253472" y="94828"/>
                </a:lnTo>
                <a:lnTo>
                  <a:pt x="293603" y="79601"/>
                </a:lnTo>
                <a:lnTo>
                  <a:pt x="331639" y="58278"/>
                </a:lnTo>
                <a:lnTo>
                  <a:pt x="348695" y="43445"/>
                </a:lnTo>
                <a:lnTo>
                  <a:pt x="170010" y="43445"/>
                </a:lnTo>
                <a:lnTo>
                  <a:pt x="122221" y="40740"/>
                </a:lnTo>
                <a:lnTo>
                  <a:pt x="79169" y="32600"/>
                </a:lnTo>
                <a:lnTo>
                  <a:pt x="40867" y="19024"/>
                </a:lnTo>
                <a:lnTo>
                  <a:pt x="7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102141" y="2993073"/>
            <a:ext cx="187115" cy="319077"/>
          </a:xfrm>
          <a:custGeom>
            <a:avLst/>
            <a:gdLst/>
            <a:ahLst/>
            <a:cxnLst/>
            <a:rect l="l" t="t" r="r" b="b"/>
            <a:pathLst>
              <a:path w="411480" h="701675">
                <a:moveTo>
                  <a:pt x="233432" y="0"/>
                </a:moveTo>
                <a:lnTo>
                  <a:pt x="185885" y="3581"/>
                </a:lnTo>
                <a:lnTo>
                  <a:pt x="142566" y="13245"/>
                </a:lnTo>
                <a:lnTo>
                  <a:pt x="103476" y="28993"/>
                </a:lnTo>
                <a:lnTo>
                  <a:pt x="68629" y="50836"/>
                </a:lnTo>
                <a:lnTo>
                  <a:pt x="38962" y="79182"/>
                </a:lnTo>
                <a:lnTo>
                  <a:pt x="17652" y="112277"/>
                </a:lnTo>
                <a:lnTo>
                  <a:pt x="4660" y="150148"/>
                </a:lnTo>
                <a:lnTo>
                  <a:pt x="0" y="192793"/>
                </a:lnTo>
                <a:lnTo>
                  <a:pt x="3682" y="226244"/>
                </a:lnTo>
                <a:lnTo>
                  <a:pt x="30098" y="283990"/>
                </a:lnTo>
                <a:lnTo>
                  <a:pt x="65352" y="319676"/>
                </a:lnTo>
                <a:lnTo>
                  <a:pt x="107756" y="350638"/>
                </a:lnTo>
                <a:lnTo>
                  <a:pt x="153247" y="379669"/>
                </a:lnTo>
                <a:lnTo>
                  <a:pt x="231311" y="422696"/>
                </a:lnTo>
                <a:lnTo>
                  <a:pt x="246170" y="431306"/>
                </a:lnTo>
                <a:lnTo>
                  <a:pt x="285183" y="458699"/>
                </a:lnTo>
                <a:lnTo>
                  <a:pt x="324248" y="500037"/>
                </a:lnTo>
                <a:lnTo>
                  <a:pt x="338001" y="549807"/>
                </a:lnTo>
                <a:lnTo>
                  <a:pt x="334611" y="585963"/>
                </a:lnTo>
                <a:lnTo>
                  <a:pt x="310862" y="643187"/>
                </a:lnTo>
                <a:lnTo>
                  <a:pt x="265258" y="680461"/>
                </a:lnTo>
                <a:lnTo>
                  <a:pt x="206090" y="699003"/>
                </a:lnTo>
                <a:lnTo>
                  <a:pt x="172131" y="701327"/>
                </a:lnTo>
                <a:lnTo>
                  <a:pt x="350815" y="701327"/>
                </a:lnTo>
                <a:lnTo>
                  <a:pt x="366715" y="687484"/>
                </a:lnTo>
                <a:lnTo>
                  <a:pt x="390527" y="651277"/>
                </a:lnTo>
                <a:lnTo>
                  <a:pt x="405246" y="607501"/>
                </a:lnTo>
                <a:lnTo>
                  <a:pt x="410872" y="556182"/>
                </a:lnTo>
                <a:lnTo>
                  <a:pt x="410009" y="536129"/>
                </a:lnTo>
                <a:lnTo>
                  <a:pt x="397182" y="483057"/>
                </a:lnTo>
                <a:lnTo>
                  <a:pt x="369598" y="440170"/>
                </a:lnTo>
                <a:lnTo>
                  <a:pt x="332198" y="404713"/>
                </a:lnTo>
                <a:lnTo>
                  <a:pt x="274071" y="364442"/>
                </a:lnTo>
                <a:lnTo>
                  <a:pt x="241814" y="347501"/>
                </a:lnTo>
                <a:lnTo>
                  <a:pt x="180614" y="312501"/>
                </a:lnTo>
                <a:lnTo>
                  <a:pt x="138223" y="287508"/>
                </a:lnTo>
                <a:lnTo>
                  <a:pt x="104543" y="260356"/>
                </a:lnTo>
                <a:lnTo>
                  <a:pt x="81163" y="228035"/>
                </a:lnTo>
                <a:lnTo>
                  <a:pt x="72870" y="190711"/>
                </a:lnTo>
                <a:lnTo>
                  <a:pt x="73785" y="173363"/>
                </a:lnTo>
                <a:lnTo>
                  <a:pt x="87615" y="129231"/>
                </a:lnTo>
                <a:lnTo>
                  <a:pt x="113966" y="98651"/>
                </a:lnTo>
                <a:lnTo>
                  <a:pt x="149703" y="77595"/>
                </a:lnTo>
                <a:lnTo>
                  <a:pt x="190177" y="66546"/>
                </a:lnTo>
                <a:lnTo>
                  <a:pt x="232378" y="63561"/>
                </a:lnTo>
                <a:lnTo>
                  <a:pt x="371300" y="63561"/>
                </a:lnTo>
                <a:lnTo>
                  <a:pt x="378094" y="24357"/>
                </a:lnTo>
                <a:lnTo>
                  <a:pt x="339805" y="12432"/>
                </a:lnTo>
                <a:lnTo>
                  <a:pt x="300995" y="4254"/>
                </a:lnTo>
                <a:lnTo>
                  <a:pt x="248342" y="266"/>
                </a:lnTo>
                <a:lnTo>
                  <a:pt x="23343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207807" y="3021977"/>
            <a:ext cx="63238" cy="12705"/>
          </a:xfrm>
          <a:custGeom>
            <a:avLst/>
            <a:gdLst/>
            <a:ahLst/>
            <a:cxnLst/>
            <a:rect l="l" t="t" r="r" b="b"/>
            <a:pathLst>
              <a:path w="139064" h="27940">
                <a:moveTo>
                  <a:pt x="138934" y="0"/>
                </a:moveTo>
                <a:lnTo>
                  <a:pt x="0" y="0"/>
                </a:lnTo>
                <a:lnTo>
                  <a:pt x="38480" y="1714"/>
                </a:lnTo>
                <a:lnTo>
                  <a:pt x="73658" y="6883"/>
                </a:lnTo>
                <a:lnTo>
                  <a:pt x="105559" y="15493"/>
                </a:lnTo>
                <a:lnTo>
                  <a:pt x="134159" y="27545"/>
                </a:lnTo>
                <a:lnTo>
                  <a:pt x="13893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544970" y="2999310"/>
            <a:ext cx="273454" cy="336114"/>
          </a:xfrm>
          <a:custGeom>
            <a:avLst/>
            <a:gdLst/>
            <a:ahLst/>
            <a:cxnLst/>
            <a:rect l="l" t="t" r="r" b="b"/>
            <a:pathLst>
              <a:path w="601345" h="739140">
                <a:moveTo>
                  <a:pt x="385892" y="0"/>
                </a:moveTo>
                <a:lnTo>
                  <a:pt x="303204" y="0"/>
                </a:lnTo>
                <a:lnTo>
                  <a:pt x="0" y="738943"/>
                </a:lnTo>
                <a:lnTo>
                  <a:pt x="73213" y="738943"/>
                </a:lnTo>
                <a:lnTo>
                  <a:pt x="152040" y="540968"/>
                </a:lnTo>
                <a:lnTo>
                  <a:pt x="600847" y="540968"/>
                </a:lnTo>
                <a:lnTo>
                  <a:pt x="575612" y="477457"/>
                </a:lnTo>
                <a:lnTo>
                  <a:pt x="179408" y="477457"/>
                </a:lnTo>
                <a:lnTo>
                  <a:pt x="339271" y="69886"/>
                </a:lnTo>
                <a:lnTo>
                  <a:pt x="413666" y="69886"/>
                </a:lnTo>
                <a:lnTo>
                  <a:pt x="3858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783120" y="3245308"/>
            <a:ext cx="71034" cy="90092"/>
          </a:xfrm>
          <a:custGeom>
            <a:avLst/>
            <a:gdLst/>
            <a:ahLst/>
            <a:cxnLst/>
            <a:rect l="l" t="t" r="r" b="b"/>
            <a:pathLst>
              <a:path w="156210" h="198120">
                <a:moveTo>
                  <a:pt x="77137" y="0"/>
                </a:moveTo>
                <a:lnTo>
                  <a:pt x="0" y="0"/>
                </a:lnTo>
                <a:lnTo>
                  <a:pt x="79487" y="197975"/>
                </a:lnTo>
                <a:lnTo>
                  <a:pt x="155799" y="197975"/>
                </a:lnTo>
                <a:lnTo>
                  <a:pt x="7713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699249" y="3031090"/>
            <a:ext cx="107706" cy="185383"/>
          </a:xfrm>
          <a:custGeom>
            <a:avLst/>
            <a:gdLst/>
            <a:ahLst/>
            <a:cxnLst/>
            <a:rect l="l" t="t" r="r" b="b"/>
            <a:pathLst>
              <a:path w="236854" h="407670">
                <a:moveTo>
                  <a:pt x="74382" y="0"/>
                </a:moveTo>
                <a:lnTo>
                  <a:pt x="0" y="0"/>
                </a:lnTo>
                <a:lnTo>
                  <a:pt x="160054" y="407583"/>
                </a:lnTo>
                <a:lnTo>
                  <a:pt x="236341" y="407583"/>
                </a:lnTo>
                <a:lnTo>
                  <a:pt x="74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891464" y="2999310"/>
            <a:ext cx="68724" cy="336114"/>
          </a:xfrm>
          <a:custGeom>
            <a:avLst/>
            <a:gdLst/>
            <a:ahLst/>
            <a:cxnLst/>
            <a:rect l="l" t="t" r="r" b="b"/>
            <a:pathLst>
              <a:path w="151129" h="739140">
                <a:moveTo>
                  <a:pt x="92225" y="0"/>
                </a:moveTo>
                <a:lnTo>
                  <a:pt x="0" y="0"/>
                </a:lnTo>
                <a:lnTo>
                  <a:pt x="0" y="738943"/>
                </a:lnTo>
                <a:lnTo>
                  <a:pt x="73162" y="738943"/>
                </a:lnTo>
                <a:lnTo>
                  <a:pt x="73162" y="101610"/>
                </a:lnTo>
                <a:lnTo>
                  <a:pt x="151088" y="101610"/>
                </a:lnTo>
                <a:lnTo>
                  <a:pt x="9222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925705" y="3045516"/>
            <a:ext cx="213392" cy="289913"/>
          </a:xfrm>
          <a:custGeom>
            <a:avLst/>
            <a:gdLst/>
            <a:ahLst/>
            <a:cxnLst/>
            <a:rect l="l" t="t" r="r" b="b"/>
            <a:pathLst>
              <a:path w="469264" h="637540">
                <a:moveTo>
                  <a:pt x="75791" y="0"/>
                </a:moveTo>
                <a:lnTo>
                  <a:pt x="0" y="0"/>
                </a:lnTo>
                <a:lnTo>
                  <a:pt x="370132" y="637333"/>
                </a:lnTo>
                <a:lnTo>
                  <a:pt x="468745" y="637333"/>
                </a:lnTo>
                <a:lnTo>
                  <a:pt x="468745" y="548410"/>
                </a:lnTo>
                <a:lnTo>
                  <a:pt x="393448" y="548410"/>
                </a:lnTo>
                <a:lnTo>
                  <a:pt x="757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79936" y="3614054"/>
            <a:ext cx="121856" cy="37250"/>
          </a:xfrm>
          <a:custGeom>
            <a:avLst/>
            <a:gdLst/>
            <a:ahLst/>
            <a:cxnLst/>
            <a:rect l="l" t="t" r="r" b="b"/>
            <a:pathLst>
              <a:path w="267969" h="81915">
                <a:moveTo>
                  <a:pt x="5676" y="0"/>
                </a:moveTo>
                <a:lnTo>
                  <a:pt x="0" y="55903"/>
                </a:lnTo>
                <a:lnTo>
                  <a:pt x="54722" y="74470"/>
                </a:lnTo>
                <a:lnTo>
                  <a:pt x="128101" y="81824"/>
                </a:lnTo>
                <a:lnTo>
                  <a:pt x="162162" y="79499"/>
                </a:lnTo>
                <a:lnTo>
                  <a:pt x="194597" y="72515"/>
                </a:lnTo>
                <a:lnTo>
                  <a:pt x="225406" y="60869"/>
                </a:lnTo>
                <a:lnTo>
                  <a:pt x="254603" y="44563"/>
                </a:lnTo>
                <a:lnTo>
                  <a:pt x="267683" y="33209"/>
                </a:lnTo>
                <a:lnTo>
                  <a:pt x="130540" y="33209"/>
                </a:lnTo>
                <a:lnTo>
                  <a:pt x="93850" y="31139"/>
                </a:lnTo>
                <a:lnTo>
                  <a:pt x="60806" y="24916"/>
                </a:lnTo>
                <a:lnTo>
                  <a:pt x="31419" y="14528"/>
                </a:lnTo>
                <a:lnTo>
                  <a:pt x="567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79203" y="3385312"/>
            <a:ext cx="143513" cy="244000"/>
          </a:xfrm>
          <a:custGeom>
            <a:avLst/>
            <a:gdLst/>
            <a:ahLst/>
            <a:cxnLst/>
            <a:rect l="l" t="t" r="r" b="b"/>
            <a:pathLst>
              <a:path w="315594" h="536575">
                <a:moveTo>
                  <a:pt x="179192" y="0"/>
                </a:moveTo>
                <a:lnTo>
                  <a:pt x="109458" y="10134"/>
                </a:lnTo>
                <a:lnTo>
                  <a:pt x="52703" y="38886"/>
                </a:lnTo>
                <a:lnTo>
                  <a:pt x="13575" y="85862"/>
                </a:lnTo>
                <a:lnTo>
                  <a:pt x="0" y="147430"/>
                </a:lnTo>
                <a:lnTo>
                  <a:pt x="2832" y="172995"/>
                </a:lnTo>
                <a:lnTo>
                  <a:pt x="23113" y="217151"/>
                </a:lnTo>
                <a:lnTo>
                  <a:pt x="50163" y="244430"/>
                </a:lnTo>
                <a:lnTo>
                  <a:pt x="94155" y="275710"/>
                </a:lnTo>
                <a:lnTo>
                  <a:pt x="129727" y="297274"/>
                </a:lnTo>
                <a:lnTo>
                  <a:pt x="177566" y="323194"/>
                </a:lnTo>
                <a:lnTo>
                  <a:pt x="188971" y="329785"/>
                </a:lnTo>
                <a:lnTo>
                  <a:pt x="236353" y="365725"/>
                </a:lnTo>
                <a:lnTo>
                  <a:pt x="256622" y="400547"/>
                </a:lnTo>
                <a:lnTo>
                  <a:pt x="259454" y="420397"/>
                </a:lnTo>
                <a:lnTo>
                  <a:pt x="256876" y="448044"/>
                </a:lnTo>
                <a:lnTo>
                  <a:pt x="238626" y="491782"/>
                </a:lnTo>
                <a:lnTo>
                  <a:pt x="203613" y="520293"/>
                </a:lnTo>
                <a:lnTo>
                  <a:pt x="158212" y="534465"/>
                </a:lnTo>
                <a:lnTo>
                  <a:pt x="132165" y="536231"/>
                </a:lnTo>
                <a:lnTo>
                  <a:pt x="269309" y="536231"/>
                </a:lnTo>
                <a:lnTo>
                  <a:pt x="281501" y="525652"/>
                </a:lnTo>
                <a:lnTo>
                  <a:pt x="299788" y="497967"/>
                </a:lnTo>
                <a:lnTo>
                  <a:pt x="311091" y="464503"/>
                </a:lnTo>
                <a:lnTo>
                  <a:pt x="315409" y="425261"/>
                </a:lnTo>
                <a:lnTo>
                  <a:pt x="314748" y="409920"/>
                </a:lnTo>
                <a:lnTo>
                  <a:pt x="304868" y="369357"/>
                </a:lnTo>
                <a:lnTo>
                  <a:pt x="283736" y="336566"/>
                </a:lnTo>
                <a:lnTo>
                  <a:pt x="254996" y="309427"/>
                </a:lnTo>
                <a:lnTo>
                  <a:pt x="210408" y="278643"/>
                </a:lnTo>
                <a:lnTo>
                  <a:pt x="185669" y="265689"/>
                </a:lnTo>
                <a:lnTo>
                  <a:pt x="138655" y="238957"/>
                </a:lnTo>
                <a:lnTo>
                  <a:pt x="96492" y="213037"/>
                </a:lnTo>
                <a:lnTo>
                  <a:pt x="67295" y="183065"/>
                </a:lnTo>
                <a:lnTo>
                  <a:pt x="55954" y="145805"/>
                </a:lnTo>
                <a:lnTo>
                  <a:pt x="56653" y="132546"/>
                </a:lnTo>
                <a:lnTo>
                  <a:pt x="73327" y="90015"/>
                </a:lnTo>
                <a:lnTo>
                  <a:pt x="105153" y="64031"/>
                </a:lnTo>
                <a:lnTo>
                  <a:pt x="145995" y="50874"/>
                </a:lnTo>
                <a:lnTo>
                  <a:pt x="178379" y="48588"/>
                </a:lnTo>
                <a:lnTo>
                  <a:pt x="285031" y="48588"/>
                </a:lnTo>
                <a:lnTo>
                  <a:pt x="290263" y="18617"/>
                </a:lnTo>
                <a:lnTo>
                  <a:pt x="246030" y="6019"/>
                </a:lnTo>
                <a:lnTo>
                  <a:pt x="203105" y="812"/>
                </a:lnTo>
                <a:lnTo>
                  <a:pt x="190647" y="203"/>
                </a:lnTo>
                <a:lnTo>
                  <a:pt x="179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60313" y="3407407"/>
            <a:ext cx="48511" cy="9818"/>
          </a:xfrm>
          <a:custGeom>
            <a:avLst/>
            <a:gdLst/>
            <a:ahLst/>
            <a:cxnLst/>
            <a:rect l="l" t="t" r="r" b="b"/>
            <a:pathLst>
              <a:path w="106680" h="21590">
                <a:moveTo>
                  <a:pt x="106651" y="0"/>
                </a:moveTo>
                <a:lnTo>
                  <a:pt x="0" y="0"/>
                </a:lnTo>
                <a:lnTo>
                  <a:pt x="29539" y="1320"/>
                </a:lnTo>
                <a:lnTo>
                  <a:pt x="56551" y="5270"/>
                </a:lnTo>
                <a:lnTo>
                  <a:pt x="81023" y="11848"/>
                </a:lnTo>
                <a:lnTo>
                  <a:pt x="102968" y="21068"/>
                </a:lnTo>
                <a:lnTo>
                  <a:pt x="10665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012745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49439" y="0"/>
                </a:moveTo>
                <a:lnTo>
                  <a:pt x="0" y="0"/>
                </a:lnTo>
                <a:lnTo>
                  <a:pt x="1422" y="24637"/>
                </a:lnTo>
                <a:lnTo>
                  <a:pt x="2425" y="49071"/>
                </a:lnTo>
                <a:lnTo>
                  <a:pt x="3035" y="73289"/>
                </a:lnTo>
                <a:lnTo>
                  <a:pt x="3124" y="82713"/>
                </a:lnTo>
                <a:lnTo>
                  <a:pt x="3238" y="413590"/>
                </a:lnTo>
                <a:lnTo>
                  <a:pt x="54303" y="413590"/>
                </a:lnTo>
                <a:lnTo>
                  <a:pt x="54303" y="184894"/>
                </a:lnTo>
                <a:lnTo>
                  <a:pt x="54710" y="171166"/>
                </a:lnTo>
                <a:lnTo>
                  <a:pt x="60780" y="130565"/>
                </a:lnTo>
                <a:lnTo>
                  <a:pt x="74305" y="93914"/>
                </a:lnTo>
                <a:lnTo>
                  <a:pt x="88072" y="73810"/>
                </a:lnTo>
                <a:lnTo>
                  <a:pt x="49439" y="73810"/>
                </a:lnTo>
                <a:lnTo>
                  <a:pt x="4943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093087" y="3474524"/>
            <a:ext cx="67858" cy="172677"/>
          </a:xfrm>
          <a:custGeom>
            <a:avLst/>
            <a:gdLst/>
            <a:ahLst/>
            <a:cxnLst/>
            <a:rect l="l" t="t" r="r" b="b"/>
            <a:pathLst>
              <a:path w="149225" h="379729">
                <a:moveTo>
                  <a:pt x="115909" y="0"/>
                </a:moveTo>
                <a:lnTo>
                  <a:pt x="0" y="0"/>
                </a:lnTo>
                <a:lnTo>
                  <a:pt x="24510" y="2438"/>
                </a:lnTo>
                <a:lnTo>
                  <a:pt x="45375" y="8927"/>
                </a:lnTo>
                <a:lnTo>
                  <a:pt x="76185" y="34073"/>
                </a:lnTo>
                <a:lnTo>
                  <a:pt x="92593" y="75017"/>
                </a:lnTo>
                <a:lnTo>
                  <a:pt x="98066" y="128127"/>
                </a:lnTo>
                <a:lnTo>
                  <a:pt x="98066" y="379529"/>
                </a:lnTo>
                <a:lnTo>
                  <a:pt x="149119" y="379529"/>
                </a:lnTo>
                <a:lnTo>
                  <a:pt x="149119" y="115160"/>
                </a:lnTo>
                <a:lnTo>
                  <a:pt x="147138" y="81912"/>
                </a:lnTo>
                <a:lnTo>
                  <a:pt x="141220" y="51903"/>
                </a:lnTo>
                <a:lnTo>
                  <a:pt x="131340" y="25145"/>
                </a:lnTo>
                <a:lnTo>
                  <a:pt x="117510" y="1625"/>
                </a:lnTo>
                <a:lnTo>
                  <a:pt x="1159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035966" y="3454612"/>
            <a:ext cx="109835" cy="3798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204596" y="3693097"/>
            <a:ext cx="117813" cy="33207"/>
          </a:xfrm>
          <a:custGeom>
            <a:avLst/>
            <a:gdLst/>
            <a:ahLst/>
            <a:cxnLst/>
            <a:rect l="l" t="t" r="r" b="b"/>
            <a:pathLst>
              <a:path w="259080" h="73025">
                <a:moveTo>
                  <a:pt x="4063" y="0"/>
                </a:moveTo>
                <a:lnTo>
                  <a:pt x="0" y="50989"/>
                </a:lnTo>
                <a:lnTo>
                  <a:pt x="50481" y="63930"/>
                </a:lnTo>
                <a:lnTo>
                  <a:pt x="105432" y="71981"/>
                </a:lnTo>
                <a:lnTo>
                  <a:pt x="125396" y="72845"/>
                </a:lnTo>
                <a:lnTo>
                  <a:pt x="174849" y="68375"/>
                </a:lnTo>
                <a:lnTo>
                  <a:pt x="216567" y="56640"/>
                </a:lnTo>
                <a:lnTo>
                  <a:pt x="250564" y="37629"/>
                </a:lnTo>
                <a:lnTo>
                  <a:pt x="259048" y="29145"/>
                </a:lnTo>
                <a:lnTo>
                  <a:pt x="125891" y="29145"/>
                </a:lnTo>
                <a:lnTo>
                  <a:pt x="91780" y="26707"/>
                </a:lnTo>
                <a:lnTo>
                  <a:pt x="60107" y="21030"/>
                </a:lnTo>
                <a:lnTo>
                  <a:pt x="30860" y="12128"/>
                </a:lnTo>
                <a:lnTo>
                  <a:pt x="4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261850" y="3609925"/>
            <a:ext cx="88259" cy="964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189460" y="3454612"/>
            <a:ext cx="131385" cy="192312"/>
          </a:xfrm>
          <a:custGeom>
            <a:avLst/>
            <a:gdLst/>
            <a:ahLst/>
            <a:cxnLst/>
            <a:rect l="l" t="t" r="r" b="b"/>
            <a:pathLst>
              <a:path w="288925" h="422909">
                <a:moveTo>
                  <a:pt x="170543" y="0"/>
                </a:moveTo>
                <a:lnTo>
                  <a:pt x="128571" y="4101"/>
                </a:lnTo>
                <a:lnTo>
                  <a:pt x="63193" y="34454"/>
                </a:lnTo>
                <a:lnTo>
                  <a:pt x="22072" y="92567"/>
                </a:lnTo>
                <a:lnTo>
                  <a:pt x="9537" y="129092"/>
                </a:lnTo>
                <a:lnTo>
                  <a:pt x="2171" y="170264"/>
                </a:lnTo>
                <a:lnTo>
                  <a:pt x="0" y="216085"/>
                </a:lnTo>
                <a:lnTo>
                  <a:pt x="609" y="233547"/>
                </a:lnTo>
                <a:lnTo>
                  <a:pt x="9740" y="286504"/>
                </a:lnTo>
                <a:lnTo>
                  <a:pt x="28777" y="337189"/>
                </a:lnTo>
                <a:lnTo>
                  <a:pt x="61314" y="382412"/>
                </a:lnTo>
                <a:lnTo>
                  <a:pt x="129524" y="417209"/>
                </a:lnTo>
                <a:lnTo>
                  <a:pt x="174607" y="422467"/>
                </a:lnTo>
                <a:lnTo>
                  <a:pt x="213227" y="418022"/>
                </a:lnTo>
                <a:lnTo>
                  <a:pt x="247084" y="403049"/>
                </a:lnTo>
                <a:lnTo>
                  <a:pt x="274782" y="378767"/>
                </a:lnTo>
                <a:lnTo>
                  <a:pt x="175420" y="378767"/>
                </a:lnTo>
                <a:lnTo>
                  <a:pt x="145614" y="374932"/>
                </a:lnTo>
                <a:lnTo>
                  <a:pt x="99730" y="349025"/>
                </a:lnTo>
                <a:lnTo>
                  <a:pt x="71257" y="302125"/>
                </a:lnTo>
                <a:lnTo>
                  <a:pt x="57453" y="246691"/>
                </a:lnTo>
                <a:lnTo>
                  <a:pt x="56030" y="216085"/>
                </a:lnTo>
                <a:lnTo>
                  <a:pt x="56386" y="200718"/>
                </a:lnTo>
                <a:lnTo>
                  <a:pt x="61720" y="154593"/>
                </a:lnTo>
                <a:lnTo>
                  <a:pt x="75118" y="112100"/>
                </a:lnTo>
                <a:lnTo>
                  <a:pt x="98066" y="76490"/>
                </a:lnTo>
                <a:lnTo>
                  <a:pt x="131606" y="52360"/>
                </a:lnTo>
                <a:lnTo>
                  <a:pt x="178659" y="43699"/>
                </a:lnTo>
                <a:lnTo>
                  <a:pt x="288803" y="43699"/>
                </a:lnTo>
                <a:lnTo>
                  <a:pt x="285717" y="40016"/>
                </a:lnTo>
                <a:lnTo>
                  <a:pt x="242017" y="8902"/>
                </a:lnTo>
                <a:lnTo>
                  <a:pt x="190241" y="558"/>
                </a:lnTo>
                <a:lnTo>
                  <a:pt x="1705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269230" y="3474484"/>
            <a:ext cx="81141" cy="152464"/>
          </a:xfrm>
          <a:custGeom>
            <a:avLst/>
            <a:gdLst/>
            <a:ahLst/>
            <a:cxnLst/>
            <a:rect l="l" t="t" r="r" b="b"/>
            <a:pathLst>
              <a:path w="178435" h="335279">
                <a:moveTo>
                  <a:pt x="113382" y="0"/>
                </a:moveTo>
                <a:lnTo>
                  <a:pt x="3238" y="0"/>
                </a:lnTo>
                <a:lnTo>
                  <a:pt x="35470" y="3352"/>
                </a:lnTo>
                <a:lnTo>
                  <a:pt x="62330" y="12559"/>
                </a:lnTo>
                <a:lnTo>
                  <a:pt x="99882" y="48563"/>
                </a:lnTo>
                <a:lnTo>
                  <a:pt x="119376" y="102994"/>
                </a:lnTo>
                <a:lnTo>
                  <a:pt x="125879" y="172398"/>
                </a:lnTo>
                <a:lnTo>
                  <a:pt x="124152" y="201378"/>
                </a:lnTo>
                <a:lnTo>
                  <a:pt x="110347" y="256012"/>
                </a:lnTo>
                <a:lnTo>
                  <a:pt x="81150" y="304424"/>
                </a:lnTo>
                <a:lnTo>
                  <a:pt x="32015" y="331131"/>
                </a:lnTo>
                <a:lnTo>
                  <a:pt x="0" y="335068"/>
                </a:lnTo>
                <a:lnTo>
                  <a:pt x="99362" y="335068"/>
                </a:lnTo>
                <a:lnTo>
                  <a:pt x="100746" y="333861"/>
                </a:lnTo>
                <a:lnTo>
                  <a:pt x="125066" y="297845"/>
                </a:lnTo>
                <a:lnTo>
                  <a:pt x="177846" y="297845"/>
                </a:lnTo>
                <a:lnTo>
                  <a:pt x="177846" y="12953"/>
                </a:lnTo>
                <a:lnTo>
                  <a:pt x="124253" y="12953"/>
                </a:lnTo>
                <a:lnTo>
                  <a:pt x="113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372412" y="3474507"/>
            <a:ext cx="143513" cy="177009"/>
          </a:xfrm>
          <a:custGeom>
            <a:avLst/>
            <a:gdLst/>
            <a:ahLst/>
            <a:cxnLst/>
            <a:rect l="l" t="t" r="r" b="b"/>
            <a:pathLst>
              <a:path w="315595" h="389254">
                <a:moveTo>
                  <a:pt x="282682" y="0"/>
                </a:moveTo>
                <a:lnTo>
                  <a:pt x="170239" y="0"/>
                </a:lnTo>
                <a:lnTo>
                  <a:pt x="212300" y="6629"/>
                </a:lnTo>
                <a:lnTo>
                  <a:pt x="242017" y="26542"/>
                </a:lnTo>
                <a:lnTo>
                  <a:pt x="259352" y="59701"/>
                </a:lnTo>
                <a:lnTo>
                  <a:pt x="264318" y="106143"/>
                </a:lnTo>
                <a:lnTo>
                  <a:pt x="264318" y="127212"/>
                </a:lnTo>
                <a:lnTo>
                  <a:pt x="234105" y="127365"/>
                </a:lnTo>
                <a:lnTo>
                  <a:pt x="213214" y="127822"/>
                </a:lnTo>
                <a:lnTo>
                  <a:pt x="170239" y="129638"/>
                </a:lnTo>
                <a:lnTo>
                  <a:pt x="127238" y="136127"/>
                </a:lnTo>
                <a:lnTo>
                  <a:pt x="87500" y="147455"/>
                </a:lnTo>
                <a:lnTo>
                  <a:pt x="52817" y="164689"/>
                </a:lnTo>
                <a:lnTo>
                  <a:pt x="14045" y="206763"/>
                </a:lnTo>
                <a:lnTo>
                  <a:pt x="1473" y="247681"/>
                </a:lnTo>
                <a:lnTo>
                  <a:pt x="0" y="270617"/>
                </a:lnTo>
                <a:lnTo>
                  <a:pt x="12" y="274313"/>
                </a:lnTo>
                <a:lnTo>
                  <a:pt x="12966" y="324654"/>
                </a:lnTo>
                <a:lnTo>
                  <a:pt x="42074" y="361369"/>
                </a:lnTo>
                <a:lnTo>
                  <a:pt x="80808" y="380850"/>
                </a:lnTo>
                <a:lnTo>
                  <a:pt x="136165" y="388914"/>
                </a:lnTo>
                <a:lnTo>
                  <a:pt x="156193" y="387340"/>
                </a:lnTo>
                <a:lnTo>
                  <a:pt x="194711" y="377218"/>
                </a:lnTo>
                <a:lnTo>
                  <a:pt x="230295" y="357876"/>
                </a:lnTo>
                <a:lnTo>
                  <a:pt x="244824" y="345164"/>
                </a:lnTo>
                <a:lnTo>
                  <a:pt x="141842" y="345164"/>
                </a:lnTo>
                <a:lnTo>
                  <a:pt x="124698" y="344047"/>
                </a:lnTo>
                <a:lnTo>
                  <a:pt x="81824" y="327334"/>
                </a:lnTo>
                <a:lnTo>
                  <a:pt x="57491" y="289057"/>
                </a:lnTo>
                <a:lnTo>
                  <a:pt x="55865" y="270617"/>
                </a:lnTo>
                <a:lnTo>
                  <a:pt x="57034" y="254463"/>
                </a:lnTo>
                <a:lnTo>
                  <a:pt x="74521" y="216326"/>
                </a:lnTo>
                <a:lnTo>
                  <a:pt x="106461" y="191879"/>
                </a:lnTo>
                <a:lnTo>
                  <a:pt x="149945" y="177643"/>
                </a:lnTo>
                <a:lnTo>
                  <a:pt x="199829" y="171877"/>
                </a:lnTo>
                <a:lnTo>
                  <a:pt x="315421" y="170963"/>
                </a:lnTo>
                <a:lnTo>
                  <a:pt x="315421" y="110195"/>
                </a:lnTo>
                <a:lnTo>
                  <a:pt x="310126" y="54253"/>
                </a:lnTo>
                <a:lnTo>
                  <a:pt x="292956" y="10896"/>
                </a:lnTo>
                <a:lnTo>
                  <a:pt x="2826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436913" y="3552244"/>
            <a:ext cx="80775" cy="9469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394490" y="3454612"/>
            <a:ext cx="106462" cy="3537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551899" y="3459030"/>
            <a:ext cx="42736" cy="265080"/>
          </a:xfrm>
          <a:custGeom>
            <a:avLst/>
            <a:gdLst/>
            <a:ahLst/>
            <a:cxnLst/>
            <a:rect l="l" t="t" r="r" b="b"/>
            <a:pathLst>
              <a:path w="93979" h="582929">
                <a:moveTo>
                  <a:pt x="50811" y="0"/>
                </a:moveTo>
                <a:lnTo>
                  <a:pt x="0" y="0"/>
                </a:lnTo>
                <a:lnTo>
                  <a:pt x="0" y="582585"/>
                </a:lnTo>
                <a:lnTo>
                  <a:pt x="50811" y="582585"/>
                </a:lnTo>
                <a:lnTo>
                  <a:pt x="50811" y="342269"/>
                </a:lnTo>
                <a:lnTo>
                  <a:pt x="93812" y="342269"/>
                </a:lnTo>
                <a:lnTo>
                  <a:pt x="65936" y="292664"/>
                </a:lnTo>
                <a:lnTo>
                  <a:pt x="52221" y="235617"/>
                </a:lnTo>
                <a:lnTo>
                  <a:pt x="50811" y="206331"/>
                </a:lnTo>
                <a:lnTo>
                  <a:pt x="51268" y="191676"/>
                </a:lnTo>
                <a:lnTo>
                  <a:pt x="58075" y="146465"/>
                </a:lnTo>
                <a:lnTo>
                  <a:pt x="71524" y="104594"/>
                </a:lnTo>
                <a:lnTo>
                  <a:pt x="89139" y="75245"/>
                </a:lnTo>
                <a:lnTo>
                  <a:pt x="47585" y="75245"/>
                </a:lnTo>
                <a:lnTo>
                  <a:pt x="5081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575739" y="3614672"/>
            <a:ext cx="108645" cy="3642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630393" y="3474478"/>
            <a:ext cx="80852" cy="156796"/>
          </a:xfrm>
          <a:custGeom>
            <a:avLst/>
            <a:gdLst/>
            <a:ahLst/>
            <a:cxnLst/>
            <a:rect l="l" t="t" r="r" b="b"/>
            <a:pathLst>
              <a:path w="177800" h="344804">
                <a:moveTo>
                  <a:pt x="123644" y="0"/>
                </a:moveTo>
                <a:lnTo>
                  <a:pt x="0" y="0"/>
                </a:lnTo>
                <a:lnTo>
                  <a:pt x="17385" y="965"/>
                </a:lnTo>
                <a:lnTo>
                  <a:pt x="33273" y="3848"/>
                </a:lnTo>
                <a:lnTo>
                  <a:pt x="71880" y="23367"/>
                </a:lnTo>
                <a:lnTo>
                  <a:pt x="97597" y="55840"/>
                </a:lnTo>
                <a:lnTo>
                  <a:pt x="114373" y="95895"/>
                </a:lnTo>
                <a:lnTo>
                  <a:pt x="120786" y="141614"/>
                </a:lnTo>
                <a:lnTo>
                  <a:pt x="121789" y="172360"/>
                </a:lnTo>
                <a:lnTo>
                  <a:pt x="121535" y="186977"/>
                </a:lnTo>
                <a:lnTo>
                  <a:pt x="117751" y="231426"/>
                </a:lnTo>
                <a:lnTo>
                  <a:pt x="104302" y="274821"/>
                </a:lnTo>
                <a:lnTo>
                  <a:pt x="81874" y="310113"/>
                </a:lnTo>
                <a:lnTo>
                  <a:pt x="47636" y="335157"/>
                </a:lnTo>
                <a:lnTo>
                  <a:pt x="0" y="344707"/>
                </a:lnTo>
                <a:lnTo>
                  <a:pt x="118741" y="344707"/>
                </a:lnTo>
                <a:lnTo>
                  <a:pt x="153856" y="293730"/>
                </a:lnTo>
                <a:lnTo>
                  <a:pt x="166962" y="257320"/>
                </a:lnTo>
                <a:lnTo>
                  <a:pt x="174823" y="216859"/>
                </a:lnTo>
                <a:lnTo>
                  <a:pt x="177452" y="172360"/>
                </a:lnTo>
                <a:lnTo>
                  <a:pt x="175090" y="127758"/>
                </a:lnTo>
                <a:lnTo>
                  <a:pt x="174976" y="126247"/>
                </a:lnTo>
                <a:lnTo>
                  <a:pt x="167775" y="85367"/>
                </a:lnTo>
                <a:lnTo>
                  <a:pt x="155672" y="48855"/>
                </a:lnTo>
                <a:lnTo>
                  <a:pt x="138731" y="17004"/>
                </a:lnTo>
                <a:lnTo>
                  <a:pt x="1236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574272" y="3454612"/>
            <a:ext cx="112341" cy="3863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729303" y="3454612"/>
            <a:ext cx="145245" cy="196933"/>
          </a:xfrm>
          <a:custGeom>
            <a:avLst/>
            <a:gdLst/>
            <a:ahLst/>
            <a:cxnLst/>
            <a:rect l="l" t="t" r="r" b="b"/>
            <a:pathLst>
              <a:path w="319404" h="433070">
                <a:moveTo>
                  <a:pt x="192730" y="0"/>
                </a:moveTo>
                <a:lnTo>
                  <a:pt x="146566" y="4724"/>
                </a:lnTo>
                <a:lnTo>
                  <a:pt x="106893" y="17233"/>
                </a:lnTo>
                <a:lnTo>
                  <a:pt x="73696" y="37527"/>
                </a:lnTo>
                <a:lnTo>
                  <a:pt x="46976" y="65619"/>
                </a:lnTo>
                <a:lnTo>
                  <a:pt x="26428" y="98435"/>
                </a:lnTo>
                <a:lnTo>
                  <a:pt x="11747" y="134502"/>
                </a:lnTo>
                <a:lnTo>
                  <a:pt x="2933" y="173795"/>
                </a:lnTo>
                <a:lnTo>
                  <a:pt x="0" y="216326"/>
                </a:lnTo>
                <a:lnTo>
                  <a:pt x="2933" y="258209"/>
                </a:lnTo>
                <a:lnTo>
                  <a:pt x="11747" y="297147"/>
                </a:lnTo>
                <a:lnTo>
                  <a:pt x="26428" y="333150"/>
                </a:lnTo>
                <a:lnTo>
                  <a:pt x="46976" y="366220"/>
                </a:lnTo>
                <a:lnTo>
                  <a:pt x="73696" y="394680"/>
                </a:lnTo>
                <a:lnTo>
                  <a:pt x="106893" y="415241"/>
                </a:lnTo>
                <a:lnTo>
                  <a:pt x="146566" y="427902"/>
                </a:lnTo>
                <a:lnTo>
                  <a:pt x="192730" y="432652"/>
                </a:lnTo>
                <a:lnTo>
                  <a:pt x="239592" y="427902"/>
                </a:lnTo>
                <a:lnTo>
                  <a:pt x="279773" y="415241"/>
                </a:lnTo>
                <a:lnTo>
                  <a:pt x="313288" y="394680"/>
                </a:lnTo>
                <a:lnTo>
                  <a:pt x="318723" y="388914"/>
                </a:lnTo>
                <a:lnTo>
                  <a:pt x="192730" y="388914"/>
                </a:lnTo>
                <a:lnTo>
                  <a:pt x="161197" y="385422"/>
                </a:lnTo>
                <a:lnTo>
                  <a:pt x="110588" y="359896"/>
                </a:lnTo>
                <a:lnTo>
                  <a:pt x="75918" y="312348"/>
                </a:lnTo>
                <a:lnTo>
                  <a:pt x="58113" y="251580"/>
                </a:lnTo>
                <a:lnTo>
                  <a:pt x="55891" y="216326"/>
                </a:lnTo>
                <a:lnTo>
                  <a:pt x="58113" y="180983"/>
                </a:lnTo>
                <a:lnTo>
                  <a:pt x="75918" y="119402"/>
                </a:lnTo>
                <a:lnTo>
                  <a:pt x="110588" y="71854"/>
                </a:lnTo>
                <a:lnTo>
                  <a:pt x="161197" y="47141"/>
                </a:lnTo>
                <a:lnTo>
                  <a:pt x="192730" y="43750"/>
                </a:lnTo>
                <a:lnTo>
                  <a:pt x="319219" y="43750"/>
                </a:lnTo>
                <a:lnTo>
                  <a:pt x="313288" y="37527"/>
                </a:lnTo>
                <a:lnTo>
                  <a:pt x="279773" y="17233"/>
                </a:lnTo>
                <a:lnTo>
                  <a:pt x="239592" y="4724"/>
                </a:lnTo>
                <a:lnTo>
                  <a:pt x="19273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816950" y="3474507"/>
            <a:ext cx="87782" cy="157084"/>
          </a:xfrm>
          <a:custGeom>
            <a:avLst/>
            <a:gdLst/>
            <a:ahLst/>
            <a:cxnLst/>
            <a:rect l="l" t="t" r="r" b="b"/>
            <a:pathLst>
              <a:path w="193039" h="345440">
                <a:moveTo>
                  <a:pt x="126488" y="0"/>
                </a:moveTo>
                <a:lnTo>
                  <a:pt x="0" y="0"/>
                </a:lnTo>
                <a:lnTo>
                  <a:pt x="31634" y="3403"/>
                </a:lnTo>
                <a:lnTo>
                  <a:pt x="59320" y="12763"/>
                </a:lnTo>
                <a:lnTo>
                  <a:pt x="102854" y="49427"/>
                </a:lnTo>
                <a:lnTo>
                  <a:pt x="128355" y="104937"/>
                </a:lnTo>
                <a:lnTo>
                  <a:pt x="136851" y="172575"/>
                </a:lnTo>
                <a:lnTo>
                  <a:pt x="134730" y="207830"/>
                </a:lnTo>
                <a:lnTo>
                  <a:pt x="117726" y="268598"/>
                </a:lnTo>
                <a:lnTo>
                  <a:pt x="83055" y="316145"/>
                </a:lnTo>
                <a:lnTo>
                  <a:pt x="31634" y="341672"/>
                </a:lnTo>
                <a:lnTo>
                  <a:pt x="0" y="345164"/>
                </a:lnTo>
                <a:lnTo>
                  <a:pt x="125993" y="345164"/>
                </a:lnTo>
                <a:lnTo>
                  <a:pt x="167216" y="289412"/>
                </a:lnTo>
                <a:lnTo>
                  <a:pt x="181389" y="253409"/>
                </a:lnTo>
                <a:lnTo>
                  <a:pt x="189885" y="214459"/>
                </a:lnTo>
                <a:lnTo>
                  <a:pt x="192717" y="172575"/>
                </a:lnTo>
                <a:lnTo>
                  <a:pt x="189885" y="130044"/>
                </a:lnTo>
                <a:lnTo>
                  <a:pt x="181389" y="90751"/>
                </a:lnTo>
                <a:lnTo>
                  <a:pt x="167216" y="54697"/>
                </a:lnTo>
                <a:lnTo>
                  <a:pt x="147379" y="21868"/>
                </a:lnTo>
                <a:lnTo>
                  <a:pt x="12648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930279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51192" y="0"/>
                </a:moveTo>
                <a:lnTo>
                  <a:pt x="0" y="0"/>
                </a:lnTo>
                <a:lnTo>
                  <a:pt x="1409" y="18859"/>
                </a:lnTo>
                <a:lnTo>
                  <a:pt x="2425" y="40550"/>
                </a:lnTo>
                <a:lnTo>
                  <a:pt x="3047" y="65085"/>
                </a:lnTo>
                <a:lnTo>
                  <a:pt x="3125" y="79474"/>
                </a:lnTo>
                <a:lnTo>
                  <a:pt x="3251" y="413590"/>
                </a:lnTo>
                <a:lnTo>
                  <a:pt x="54430" y="413590"/>
                </a:lnTo>
                <a:lnTo>
                  <a:pt x="54430" y="209227"/>
                </a:lnTo>
                <a:lnTo>
                  <a:pt x="54786" y="194940"/>
                </a:lnTo>
                <a:lnTo>
                  <a:pt x="60120" y="150846"/>
                </a:lnTo>
                <a:lnTo>
                  <a:pt x="71105" y="110550"/>
                </a:lnTo>
                <a:lnTo>
                  <a:pt x="87703" y="79474"/>
                </a:lnTo>
                <a:lnTo>
                  <a:pt x="51192" y="79474"/>
                </a:lnTo>
                <a:lnTo>
                  <a:pt x="51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954303" y="3454612"/>
            <a:ext cx="64674" cy="4056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2021062" y="3454612"/>
            <a:ext cx="153908" cy="196933"/>
          </a:xfrm>
          <a:custGeom>
            <a:avLst/>
            <a:gdLst/>
            <a:ahLst/>
            <a:cxnLst/>
            <a:rect l="l" t="t" r="r" b="b"/>
            <a:pathLst>
              <a:path w="338454" h="433070">
                <a:moveTo>
                  <a:pt x="173972" y="0"/>
                </a:moveTo>
                <a:lnTo>
                  <a:pt x="102968" y="15392"/>
                </a:lnTo>
                <a:lnTo>
                  <a:pt x="48563" y="59967"/>
                </a:lnTo>
                <a:lnTo>
                  <a:pt x="27609" y="92225"/>
                </a:lnTo>
                <a:lnTo>
                  <a:pt x="12534" y="129028"/>
                </a:lnTo>
                <a:lnTo>
                  <a:pt x="3340" y="170404"/>
                </a:lnTo>
                <a:lnTo>
                  <a:pt x="0" y="216326"/>
                </a:lnTo>
                <a:lnTo>
                  <a:pt x="2374" y="261499"/>
                </a:lnTo>
                <a:lnTo>
                  <a:pt x="10324" y="302214"/>
                </a:lnTo>
                <a:lnTo>
                  <a:pt x="23824" y="338471"/>
                </a:lnTo>
                <a:lnTo>
                  <a:pt x="68324" y="396953"/>
                </a:lnTo>
                <a:lnTo>
                  <a:pt x="140737" y="428156"/>
                </a:lnTo>
                <a:lnTo>
                  <a:pt x="187726" y="432665"/>
                </a:lnTo>
                <a:lnTo>
                  <a:pt x="218269" y="430938"/>
                </a:lnTo>
                <a:lnTo>
                  <a:pt x="248418" y="426582"/>
                </a:lnTo>
                <a:lnTo>
                  <a:pt x="278161" y="419584"/>
                </a:lnTo>
                <a:lnTo>
                  <a:pt x="307497" y="409971"/>
                </a:lnTo>
                <a:lnTo>
                  <a:pt x="307497" y="388914"/>
                </a:lnTo>
                <a:lnTo>
                  <a:pt x="191777" y="388914"/>
                </a:lnTo>
                <a:lnTo>
                  <a:pt x="160269" y="385663"/>
                </a:lnTo>
                <a:lnTo>
                  <a:pt x="109699" y="362169"/>
                </a:lnTo>
                <a:lnTo>
                  <a:pt x="75397" y="318571"/>
                </a:lnTo>
                <a:lnTo>
                  <a:pt x="57999" y="263073"/>
                </a:lnTo>
                <a:lnTo>
                  <a:pt x="55827" y="230905"/>
                </a:lnTo>
                <a:lnTo>
                  <a:pt x="338243" y="230905"/>
                </a:lnTo>
                <a:lnTo>
                  <a:pt x="338243" y="204985"/>
                </a:lnTo>
                <a:lnTo>
                  <a:pt x="337214" y="187155"/>
                </a:lnTo>
                <a:lnTo>
                  <a:pt x="55827" y="187155"/>
                </a:lnTo>
                <a:lnTo>
                  <a:pt x="57910" y="160676"/>
                </a:lnTo>
                <a:lnTo>
                  <a:pt x="74496" y="111655"/>
                </a:lnTo>
                <a:lnTo>
                  <a:pt x="106651" y="69886"/>
                </a:lnTo>
                <a:lnTo>
                  <a:pt x="150757" y="47204"/>
                </a:lnTo>
                <a:lnTo>
                  <a:pt x="177211" y="43750"/>
                </a:lnTo>
                <a:lnTo>
                  <a:pt x="285298" y="43750"/>
                </a:lnTo>
                <a:lnTo>
                  <a:pt x="277449" y="34797"/>
                </a:lnTo>
                <a:lnTo>
                  <a:pt x="248824" y="16014"/>
                </a:lnTo>
                <a:lnTo>
                  <a:pt x="214332" y="4419"/>
                </a:lnTo>
                <a:lnTo>
                  <a:pt x="173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108264" y="3617462"/>
            <a:ext cx="52843" cy="14149"/>
          </a:xfrm>
          <a:custGeom>
            <a:avLst/>
            <a:gdLst/>
            <a:ahLst/>
            <a:cxnLst/>
            <a:rect l="l" t="t" r="r" b="b"/>
            <a:pathLst>
              <a:path w="116204" h="31115">
                <a:moveTo>
                  <a:pt x="115719" y="0"/>
                </a:moveTo>
                <a:lnTo>
                  <a:pt x="78852" y="15646"/>
                </a:lnTo>
                <a:lnTo>
                  <a:pt x="30745" y="28155"/>
                </a:lnTo>
                <a:lnTo>
                  <a:pt x="0" y="30796"/>
                </a:lnTo>
                <a:lnTo>
                  <a:pt x="115719" y="30796"/>
                </a:lnTo>
                <a:lnTo>
                  <a:pt x="1157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101647" y="3474507"/>
            <a:ext cx="72759" cy="6521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187382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27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2196587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63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896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54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29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365483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91" y="344491"/>
                </a:lnTo>
                <a:lnTo>
                  <a:pt x="56259" y="306074"/>
                </a:lnTo>
                <a:lnTo>
                  <a:pt x="56018" y="287927"/>
                </a:lnTo>
                <a:lnTo>
                  <a:pt x="56259" y="269728"/>
                </a:lnTo>
                <a:lnTo>
                  <a:pt x="58291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450007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39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35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546357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14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555562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76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908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66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42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2724458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78" y="344491"/>
                </a:lnTo>
                <a:lnTo>
                  <a:pt x="56259" y="306074"/>
                </a:lnTo>
                <a:lnTo>
                  <a:pt x="56005" y="287927"/>
                </a:lnTo>
                <a:lnTo>
                  <a:pt x="56259" y="269728"/>
                </a:lnTo>
                <a:lnTo>
                  <a:pt x="58278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2808981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27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22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216488" y="3004161"/>
            <a:ext cx="215702" cy="337558"/>
          </a:xfrm>
          <a:custGeom>
            <a:avLst/>
            <a:gdLst/>
            <a:ahLst/>
            <a:cxnLst/>
            <a:rect l="l" t="t" r="r" b="b"/>
            <a:pathLst>
              <a:path w="474345" h="742315">
                <a:moveTo>
                  <a:pt x="365699" y="0"/>
                </a:moveTo>
                <a:lnTo>
                  <a:pt x="319854" y="2895"/>
                </a:lnTo>
                <a:lnTo>
                  <a:pt x="275697" y="11328"/>
                </a:lnTo>
                <a:lnTo>
                  <a:pt x="233585" y="24980"/>
                </a:lnTo>
                <a:lnTo>
                  <a:pt x="193835" y="43483"/>
                </a:lnTo>
                <a:lnTo>
                  <a:pt x="156828" y="66482"/>
                </a:lnTo>
                <a:lnTo>
                  <a:pt x="122882" y="93660"/>
                </a:lnTo>
                <a:lnTo>
                  <a:pt x="92339" y="124634"/>
                </a:lnTo>
                <a:lnTo>
                  <a:pt x="65555" y="159063"/>
                </a:lnTo>
                <a:lnTo>
                  <a:pt x="42874" y="196616"/>
                </a:lnTo>
                <a:lnTo>
                  <a:pt x="24624" y="236937"/>
                </a:lnTo>
                <a:lnTo>
                  <a:pt x="11175" y="279672"/>
                </a:lnTo>
                <a:lnTo>
                  <a:pt x="2844" y="324476"/>
                </a:lnTo>
                <a:lnTo>
                  <a:pt x="0" y="370995"/>
                </a:lnTo>
                <a:lnTo>
                  <a:pt x="2844" y="417514"/>
                </a:lnTo>
                <a:lnTo>
                  <a:pt x="11175" y="462306"/>
                </a:lnTo>
                <a:lnTo>
                  <a:pt x="24624" y="505028"/>
                </a:lnTo>
                <a:lnTo>
                  <a:pt x="42874" y="545349"/>
                </a:lnTo>
                <a:lnTo>
                  <a:pt x="65555" y="582902"/>
                </a:lnTo>
                <a:lnTo>
                  <a:pt x="92339" y="617331"/>
                </a:lnTo>
                <a:lnTo>
                  <a:pt x="122882" y="648305"/>
                </a:lnTo>
                <a:lnTo>
                  <a:pt x="156828" y="675483"/>
                </a:lnTo>
                <a:lnTo>
                  <a:pt x="193835" y="698482"/>
                </a:lnTo>
                <a:lnTo>
                  <a:pt x="233585" y="716985"/>
                </a:lnTo>
                <a:lnTo>
                  <a:pt x="275697" y="730637"/>
                </a:lnTo>
                <a:lnTo>
                  <a:pt x="319854" y="739083"/>
                </a:lnTo>
                <a:lnTo>
                  <a:pt x="365699" y="741978"/>
                </a:lnTo>
                <a:lnTo>
                  <a:pt x="411533" y="739083"/>
                </a:lnTo>
                <a:lnTo>
                  <a:pt x="455664" y="730637"/>
                </a:lnTo>
                <a:lnTo>
                  <a:pt x="473901" y="724719"/>
                </a:lnTo>
                <a:lnTo>
                  <a:pt x="365699" y="724719"/>
                </a:lnTo>
                <a:lnTo>
                  <a:pt x="318368" y="721494"/>
                </a:lnTo>
                <a:lnTo>
                  <a:pt x="272979" y="712096"/>
                </a:lnTo>
                <a:lnTo>
                  <a:pt x="229940" y="696932"/>
                </a:lnTo>
                <a:lnTo>
                  <a:pt x="189682" y="676435"/>
                </a:lnTo>
                <a:lnTo>
                  <a:pt x="152599" y="651036"/>
                </a:lnTo>
                <a:lnTo>
                  <a:pt x="119122" y="621141"/>
                </a:lnTo>
                <a:lnTo>
                  <a:pt x="89672" y="587169"/>
                </a:lnTo>
                <a:lnTo>
                  <a:pt x="64628" y="549553"/>
                </a:lnTo>
                <a:lnTo>
                  <a:pt x="44448" y="508698"/>
                </a:lnTo>
                <a:lnTo>
                  <a:pt x="29501" y="465049"/>
                </a:lnTo>
                <a:lnTo>
                  <a:pt x="20243" y="419000"/>
                </a:lnTo>
                <a:lnTo>
                  <a:pt x="17068" y="370995"/>
                </a:lnTo>
                <a:lnTo>
                  <a:pt x="20243" y="323016"/>
                </a:lnTo>
                <a:lnTo>
                  <a:pt x="29501" y="276979"/>
                </a:lnTo>
                <a:lnTo>
                  <a:pt x="44448" y="233318"/>
                </a:lnTo>
                <a:lnTo>
                  <a:pt x="64628" y="192450"/>
                </a:lnTo>
                <a:lnTo>
                  <a:pt x="89672" y="154796"/>
                </a:lnTo>
                <a:lnTo>
                  <a:pt x="119122" y="120799"/>
                </a:lnTo>
                <a:lnTo>
                  <a:pt x="152599" y="90866"/>
                </a:lnTo>
                <a:lnTo>
                  <a:pt x="189682" y="65416"/>
                </a:lnTo>
                <a:lnTo>
                  <a:pt x="229940" y="44893"/>
                </a:lnTo>
                <a:lnTo>
                  <a:pt x="272979" y="29704"/>
                </a:lnTo>
                <a:lnTo>
                  <a:pt x="318368" y="20281"/>
                </a:lnTo>
                <a:lnTo>
                  <a:pt x="365699" y="17055"/>
                </a:lnTo>
                <a:lnTo>
                  <a:pt x="473304" y="17055"/>
                </a:lnTo>
                <a:lnTo>
                  <a:pt x="455664" y="11328"/>
                </a:lnTo>
                <a:lnTo>
                  <a:pt x="411533" y="2895"/>
                </a:lnTo>
                <a:lnTo>
                  <a:pt x="36569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382785" y="3011917"/>
            <a:ext cx="166325" cy="321965"/>
          </a:xfrm>
          <a:custGeom>
            <a:avLst/>
            <a:gdLst/>
            <a:ahLst/>
            <a:cxnLst/>
            <a:rect l="l" t="t" r="r" b="b"/>
            <a:pathLst>
              <a:path w="365760" h="708025">
                <a:moveTo>
                  <a:pt x="107604" y="0"/>
                </a:moveTo>
                <a:lnTo>
                  <a:pt x="0" y="0"/>
                </a:lnTo>
                <a:lnTo>
                  <a:pt x="47293" y="3238"/>
                </a:lnTo>
                <a:lnTo>
                  <a:pt x="92669" y="12661"/>
                </a:lnTo>
                <a:lnTo>
                  <a:pt x="135708" y="27850"/>
                </a:lnTo>
                <a:lnTo>
                  <a:pt x="175979" y="48373"/>
                </a:lnTo>
                <a:lnTo>
                  <a:pt x="213087" y="73810"/>
                </a:lnTo>
                <a:lnTo>
                  <a:pt x="246589" y="103743"/>
                </a:lnTo>
                <a:lnTo>
                  <a:pt x="276091" y="137753"/>
                </a:lnTo>
                <a:lnTo>
                  <a:pt x="301172" y="175395"/>
                </a:lnTo>
                <a:lnTo>
                  <a:pt x="321390" y="216262"/>
                </a:lnTo>
                <a:lnTo>
                  <a:pt x="336363" y="259924"/>
                </a:lnTo>
                <a:lnTo>
                  <a:pt x="345647" y="305960"/>
                </a:lnTo>
                <a:lnTo>
                  <a:pt x="348834" y="353940"/>
                </a:lnTo>
                <a:lnTo>
                  <a:pt x="345647" y="401957"/>
                </a:lnTo>
                <a:lnTo>
                  <a:pt x="336363" y="447993"/>
                </a:lnTo>
                <a:lnTo>
                  <a:pt x="321390" y="491655"/>
                </a:lnTo>
                <a:lnTo>
                  <a:pt x="301172" y="532497"/>
                </a:lnTo>
                <a:lnTo>
                  <a:pt x="276091" y="570113"/>
                </a:lnTo>
                <a:lnTo>
                  <a:pt x="246589" y="604085"/>
                </a:lnTo>
                <a:lnTo>
                  <a:pt x="213087" y="633980"/>
                </a:lnTo>
                <a:lnTo>
                  <a:pt x="175979" y="659392"/>
                </a:lnTo>
                <a:lnTo>
                  <a:pt x="135708" y="679877"/>
                </a:lnTo>
                <a:lnTo>
                  <a:pt x="92669" y="695040"/>
                </a:lnTo>
                <a:lnTo>
                  <a:pt x="47293" y="704438"/>
                </a:lnTo>
                <a:lnTo>
                  <a:pt x="0" y="707676"/>
                </a:lnTo>
                <a:lnTo>
                  <a:pt x="108201" y="707676"/>
                </a:lnTo>
                <a:lnTo>
                  <a:pt x="171775" y="681439"/>
                </a:lnTo>
                <a:lnTo>
                  <a:pt x="208770" y="658427"/>
                </a:lnTo>
                <a:lnTo>
                  <a:pt x="242690" y="631262"/>
                </a:lnTo>
                <a:lnTo>
                  <a:pt x="273208" y="600288"/>
                </a:lnTo>
                <a:lnTo>
                  <a:pt x="299966" y="565846"/>
                </a:lnTo>
                <a:lnTo>
                  <a:pt x="322622" y="528293"/>
                </a:lnTo>
                <a:lnTo>
                  <a:pt x="340846" y="487985"/>
                </a:lnTo>
                <a:lnTo>
                  <a:pt x="354295" y="445250"/>
                </a:lnTo>
                <a:lnTo>
                  <a:pt x="362613" y="400458"/>
                </a:lnTo>
                <a:lnTo>
                  <a:pt x="365458" y="353940"/>
                </a:lnTo>
                <a:lnTo>
                  <a:pt x="362613" y="307421"/>
                </a:lnTo>
                <a:lnTo>
                  <a:pt x="354295" y="262616"/>
                </a:lnTo>
                <a:lnTo>
                  <a:pt x="340846" y="219882"/>
                </a:lnTo>
                <a:lnTo>
                  <a:pt x="322622" y="179573"/>
                </a:lnTo>
                <a:lnTo>
                  <a:pt x="299966" y="142020"/>
                </a:lnTo>
                <a:lnTo>
                  <a:pt x="273208" y="107578"/>
                </a:lnTo>
                <a:lnTo>
                  <a:pt x="242690" y="76604"/>
                </a:lnTo>
                <a:lnTo>
                  <a:pt x="208770" y="49439"/>
                </a:lnTo>
                <a:lnTo>
                  <a:pt x="171775" y="26428"/>
                </a:lnTo>
                <a:lnTo>
                  <a:pt x="132063" y="7924"/>
                </a:lnTo>
                <a:lnTo>
                  <a:pt x="107604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2234506" y="3020793"/>
            <a:ext cx="297998" cy="300886"/>
          </a:xfrm>
          <a:custGeom>
            <a:avLst/>
            <a:gdLst/>
            <a:ahLst/>
            <a:cxnLst/>
            <a:rect l="l" t="t" r="r" b="b"/>
            <a:pathLst>
              <a:path w="655320" h="661670">
                <a:moveTo>
                  <a:pt x="327639" y="0"/>
                </a:moveTo>
                <a:lnTo>
                  <a:pt x="279392" y="3594"/>
                </a:lnTo>
                <a:lnTo>
                  <a:pt x="233293" y="14045"/>
                </a:lnTo>
                <a:lnTo>
                  <a:pt x="189847" y="30822"/>
                </a:lnTo>
                <a:lnTo>
                  <a:pt x="149576" y="53402"/>
                </a:lnTo>
                <a:lnTo>
                  <a:pt x="113001" y="81277"/>
                </a:lnTo>
                <a:lnTo>
                  <a:pt x="80630" y="113928"/>
                </a:lnTo>
                <a:lnTo>
                  <a:pt x="52983" y="150834"/>
                </a:lnTo>
                <a:lnTo>
                  <a:pt x="30580" y="191473"/>
                </a:lnTo>
                <a:lnTo>
                  <a:pt x="13931" y="235337"/>
                </a:lnTo>
                <a:lnTo>
                  <a:pt x="3568" y="281894"/>
                </a:lnTo>
                <a:lnTo>
                  <a:pt x="0" y="330623"/>
                </a:lnTo>
                <a:lnTo>
                  <a:pt x="3568" y="379352"/>
                </a:lnTo>
                <a:lnTo>
                  <a:pt x="13931" y="425896"/>
                </a:lnTo>
                <a:lnTo>
                  <a:pt x="30580" y="469761"/>
                </a:lnTo>
                <a:lnTo>
                  <a:pt x="52983" y="510412"/>
                </a:lnTo>
                <a:lnTo>
                  <a:pt x="80630" y="547330"/>
                </a:lnTo>
                <a:lnTo>
                  <a:pt x="113001" y="579994"/>
                </a:lnTo>
                <a:lnTo>
                  <a:pt x="149576" y="607882"/>
                </a:lnTo>
                <a:lnTo>
                  <a:pt x="189847" y="630475"/>
                </a:lnTo>
                <a:lnTo>
                  <a:pt x="233293" y="647264"/>
                </a:lnTo>
                <a:lnTo>
                  <a:pt x="279392" y="657716"/>
                </a:lnTo>
                <a:lnTo>
                  <a:pt x="327639" y="661310"/>
                </a:lnTo>
                <a:lnTo>
                  <a:pt x="375935" y="657716"/>
                </a:lnTo>
                <a:lnTo>
                  <a:pt x="422073" y="647264"/>
                </a:lnTo>
                <a:lnTo>
                  <a:pt x="465519" y="630475"/>
                </a:lnTo>
                <a:lnTo>
                  <a:pt x="505777" y="607882"/>
                </a:lnTo>
                <a:lnTo>
                  <a:pt x="542327" y="579994"/>
                </a:lnTo>
                <a:lnTo>
                  <a:pt x="574660" y="547330"/>
                </a:lnTo>
                <a:lnTo>
                  <a:pt x="602269" y="510412"/>
                </a:lnTo>
                <a:lnTo>
                  <a:pt x="624633" y="469761"/>
                </a:lnTo>
                <a:lnTo>
                  <a:pt x="641244" y="425896"/>
                </a:lnTo>
                <a:lnTo>
                  <a:pt x="651582" y="379352"/>
                </a:lnTo>
                <a:lnTo>
                  <a:pt x="655138" y="330623"/>
                </a:lnTo>
                <a:lnTo>
                  <a:pt x="651582" y="281894"/>
                </a:lnTo>
                <a:lnTo>
                  <a:pt x="641244" y="235337"/>
                </a:lnTo>
                <a:lnTo>
                  <a:pt x="624633" y="191473"/>
                </a:lnTo>
                <a:lnTo>
                  <a:pt x="602269" y="150834"/>
                </a:lnTo>
                <a:lnTo>
                  <a:pt x="574660" y="113928"/>
                </a:lnTo>
                <a:lnTo>
                  <a:pt x="542327" y="81277"/>
                </a:lnTo>
                <a:lnTo>
                  <a:pt x="505777" y="53402"/>
                </a:lnTo>
                <a:lnTo>
                  <a:pt x="465519" y="30822"/>
                </a:lnTo>
                <a:lnTo>
                  <a:pt x="422073" y="14045"/>
                </a:lnTo>
                <a:lnTo>
                  <a:pt x="375935" y="3594"/>
                </a:lnTo>
                <a:lnTo>
                  <a:pt x="327639" y="0"/>
                </a:lnTo>
                <a:close/>
              </a:path>
            </a:pathLst>
          </a:custGeom>
          <a:solidFill>
            <a:srgbClr val="EE3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2340535" y="3265885"/>
            <a:ext cx="19347" cy="7796"/>
          </a:xfrm>
          <a:custGeom>
            <a:avLst/>
            <a:gdLst/>
            <a:ahLst/>
            <a:cxnLst/>
            <a:rect l="l" t="t" r="r" b="b"/>
            <a:pathLst>
              <a:path w="42545" h="17145">
                <a:moveTo>
                  <a:pt x="3251" y="0"/>
                </a:moveTo>
                <a:lnTo>
                  <a:pt x="0" y="12572"/>
                </a:lnTo>
                <a:lnTo>
                  <a:pt x="4305" y="14820"/>
                </a:lnTo>
                <a:lnTo>
                  <a:pt x="11112" y="16712"/>
                </a:lnTo>
                <a:lnTo>
                  <a:pt x="18528" y="16712"/>
                </a:lnTo>
                <a:lnTo>
                  <a:pt x="29425" y="15315"/>
                </a:lnTo>
                <a:lnTo>
                  <a:pt x="37260" y="11467"/>
                </a:lnTo>
                <a:lnTo>
                  <a:pt x="41985" y="5638"/>
                </a:lnTo>
                <a:lnTo>
                  <a:pt x="42213" y="4571"/>
                </a:lnTo>
                <a:lnTo>
                  <a:pt x="13410" y="4571"/>
                </a:lnTo>
                <a:lnTo>
                  <a:pt x="6680" y="2285"/>
                </a:lnTo>
                <a:lnTo>
                  <a:pt x="3251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2341136" y="3246712"/>
            <a:ext cx="19347" cy="21368"/>
          </a:xfrm>
          <a:custGeom>
            <a:avLst/>
            <a:gdLst/>
            <a:ahLst/>
            <a:cxnLst/>
            <a:rect l="l" t="t" r="r" b="b"/>
            <a:pathLst>
              <a:path w="42545" h="46990">
                <a:moveTo>
                  <a:pt x="30339" y="0"/>
                </a:moveTo>
                <a:lnTo>
                  <a:pt x="23557" y="0"/>
                </a:lnTo>
                <a:lnTo>
                  <a:pt x="13868" y="1396"/>
                </a:lnTo>
                <a:lnTo>
                  <a:pt x="6438" y="5295"/>
                </a:lnTo>
                <a:lnTo>
                  <a:pt x="1689" y="11201"/>
                </a:lnTo>
                <a:lnTo>
                  <a:pt x="0" y="18643"/>
                </a:lnTo>
                <a:lnTo>
                  <a:pt x="0" y="25196"/>
                </a:lnTo>
                <a:lnTo>
                  <a:pt x="4686" y="31647"/>
                </a:lnTo>
                <a:lnTo>
                  <a:pt x="16573" y="35343"/>
                </a:lnTo>
                <a:lnTo>
                  <a:pt x="23100" y="37591"/>
                </a:lnTo>
                <a:lnTo>
                  <a:pt x="25056" y="39038"/>
                </a:lnTo>
                <a:lnTo>
                  <a:pt x="25056" y="45045"/>
                </a:lnTo>
                <a:lnTo>
                  <a:pt x="22948" y="46734"/>
                </a:lnTo>
                <a:lnTo>
                  <a:pt x="40892" y="46734"/>
                </a:lnTo>
                <a:lnTo>
                  <a:pt x="42239" y="40511"/>
                </a:lnTo>
                <a:lnTo>
                  <a:pt x="42035" y="32663"/>
                </a:lnTo>
                <a:lnTo>
                  <a:pt x="37565" y="26859"/>
                </a:lnTo>
                <a:lnTo>
                  <a:pt x="19532" y="20662"/>
                </a:lnTo>
                <a:lnTo>
                  <a:pt x="17208" y="19430"/>
                </a:lnTo>
                <a:lnTo>
                  <a:pt x="17208" y="13868"/>
                </a:lnTo>
                <a:lnTo>
                  <a:pt x="19963" y="12394"/>
                </a:lnTo>
                <a:lnTo>
                  <a:pt x="37540" y="12394"/>
                </a:lnTo>
                <a:lnTo>
                  <a:pt x="39902" y="3555"/>
                </a:lnTo>
                <a:lnTo>
                  <a:pt x="36346" y="1485"/>
                </a:lnTo>
                <a:lnTo>
                  <a:pt x="303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2354343" y="3252348"/>
            <a:ext cx="4043" cy="1444"/>
          </a:xfrm>
          <a:custGeom>
            <a:avLst/>
            <a:gdLst/>
            <a:ahLst/>
            <a:cxnLst/>
            <a:rect l="l" t="t" r="r" b="b"/>
            <a:pathLst>
              <a:path w="8889" h="3175">
                <a:moveTo>
                  <a:pt x="8496" y="0"/>
                </a:moveTo>
                <a:lnTo>
                  <a:pt x="0" y="0"/>
                </a:lnTo>
                <a:lnTo>
                  <a:pt x="4952" y="1473"/>
                </a:lnTo>
                <a:lnTo>
                  <a:pt x="7708" y="2920"/>
                </a:lnTo>
                <a:lnTo>
                  <a:pt x="849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369642" y="3246712"/>
            <a:ext cx="25121" cy="26277"/>
          </a:xfrm>
          <a:custGeom>
            <a:avLst/>
            <a:gdLst/>
            <a:ahLst/>
            <a:cxnLst/>
            <a:rect l="l" t="t" r="r" b="b"/>
            <a:pathLst>
              <a:path w="55245" h="57784">
                <a:moveTo>
                  <a:pt x="29158" y="0"/>
                </a:moveTo>
                <a:lnTo>
                  <a:pt x="16192" y="2616"/>
                </a:lnTo>
                <a:lnTo>
                  <a:pt x="7099" y="9423"/>
                </a:lnTo>
                <a:lnTo>
                  <a:pt x="1752" y="18846"/>
                </a:lnTo>
                <a:lnTo>
                  <a:pt x="0" y="29298"/>
                </a:lnTo>
                <a:lnTo>
                  <a:pt x="2095" y="40981"/>
                </a:lnTo>
                <a:lnTo>
                  <a:pt x="8153" y="49833"/>
                </a:lnTo>
                <a:lnTo>
                  <a:pt x="17830" y="55434"/>
                </a:lnTo>
                <a:lnTo>
                  <a:pt x="30809" y="57389"/>
                </a:lnTo>
                <a:lnTo>
                  <a:pt x="38543" y="57389"/>
                </a:lnTo>
                <a:lnTo>
                  <a:pt x="45617" y="56132"/>
                </a:lnTo>
                <a:lnTo>
                  <a:pt x="51573" y="54037"/>
                </a:lnTo>
                <a:lnTo>
                  <a:pt x="49681" y="44893"/>
                </a:lnTo>
                <a:lnTo>
                  <a:pt x="25081" y="44893"/>
                </a:lnTo>
                <a:lnTo>
                  <a:pt x="17538" y="41337"/>
                </a:lnTo>
                <a:lnTo>
                  <a:pt x="17144" y="34301"/>
                </a:lnTo>
                <a:lnTo>
                  <a:pt x="54202" y="34301"/>
                </a:lnTo>
                <a:lnTo>
                  <a:pt x="54799" y="30530"/>
                </a:lnTo>
                <a:lnTo>
                  <a:pt x="54799" y="27215"/>
                </a:lnTo>
                <a:lnTo>
                  <a:pt x="54151" y="22656"/>
                </a:lnTo>
                <a:lnTo>
                  <a:pt x="16928" y="22656"/>
                </a:lnTo>
                <a:lnTo>
                  <a:pt x="17538" y="18058"/>
                </a:lnTo>
                <a:lnTo>
                  <a:pt x="20573" y="11417"/>
                </a:lnTo>
                <a:lnTo>
                  <a:pt x="50354" y="11417"/>
                </a:lnTo>
                <a:lnTo>
                  <a:pt x="48919" y="8623"/>
                </a:lnTo>
                <a:lnTo>
                  <a:pt x="40981" y="2387"/>
                </a:lnTo>
                <a:lnTo>
                  <a:pt x="291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2387619" y="3265989"/>
            <a:ext cx="4620" cy="1155"/>
          </a:xfrm>
          <a:custGeom>
            <a:avLst/>
            <a:gdLst/>
            <a:ahLst/>
            <a:cxnLst/>
            <a:rect l="l" t="t" r="r" b="b"/>
            <a:pathLst>
              <a:path w="10160" h="2540">
                <a:moveTo>
                  <a:pt x="9639" y="0"/>
                </a:moveTo>
                <a:lnTo>
                  <a:pt x="4952" y="1460"/>
                </a:lnTo>
                <a:lnTo>
                  <a:pt x="0" y="2501"/>
                </a:lnTo>
                <a:lnTo>
                  <a:pt x="10159" y="2501"/>
                </a:lnTo>
                <a:lnTo>
                  <a:pt x="96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386147" y="3251903"/>
            <a:ext cx="8374" cy="5198"/>
          </a:xfrm>
          <a:custGeom>
            <a:avLst/>
            <a:gdLst/>
            <a:ahLst/>
            <a:cxnLst/>
            <a:rect l="l" t="t" r="r" b="b"/>
            <a:pathLst>
              <a:path w="18414" h="11429">
                <a:moveTo>
                  <a:pt x="14058" y="0"/>
                </a:moveTo>
                <a:lnTo>
                  <a:pt x="0" y="0"/>
                </a:lnTo>
                <a:lnTo>
                  <a:pt x="1714" y="6641"/>
                </a:lnTo>
                <a:lnTo>
                  <a:pt x="1777" y="11239"/>
                </a:lnTo>
                <a:lnTo>
                  <a:pt x="17855" y="11239"/>
                </a:lnTo>
                <a:lnTo>
                  <a:pt x="17093" y="5930"/>
                </a:lnTo>
                <a:lnTo>
                  <a:pt x="140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2307271" y="3252712"/>
            <a:ext cx="25121" cy="21079"/>
          </a:xfrm>
          <a:custGeom>
            <a:avLst/>
            <a:gdLst/>
            <a:ahLst/>
            <a:cxnLst/>
            <a:rect l="l" t="t" r="r" b="b"/>
            <a:pathLst>
              <a:path w="55245" h="46354">
                <a:moveTo>
                  <a:pt x="51852" y="0"/>
                </a:moveTo>
                <a:lnTo>
                  <a:pt x="34047" y="0"/>
                </a:lnTo>
                <a:lnTo>
                  <a:pt x="35990" y="4305"/>
                </a:lnTo>
                <a:lnTo>
                  <a:pt x="35990" y="7899"/>
                </a:lnTo>
                <a:lnTo>
                  <a:pt x="21144" y="9143"/>
                </a:lnTo>
                <a:lnTo>
                  <a:pt x="9791" y="12991"/>
                </a:lnTo>
                <a:lnTo>
                  <a:pt x="2552" y="19532"/>
                </a:lnTo>
                <a:lnTo>
                  <a:pt x="0" y="28917"/>
                </a:lnTo>
                <a:lnTo>
                  <a:pt x="0" y="37603"/>
                </a:lnTo>
                <a:lnTo>
                  <a:pt x="7416" y="45744"/>
                </a:lnTo>
                <a:lnTo>
                  <a:pt x="26859" y="45744"/>
                </a:lnTo>
                <a:lnTo>
                  <a:pt x="33222" y="43140"/>
                </a:lnTo>
                <a:lnTo>
                  <a:pt x="37210" y="38911"/>
                </a:lnTo>
                <a:lnTo>
                  <a:pt x="54913" y="38911"/>
                </a:lnTo>
                <a:lnTo>
                  <a:pt x="54837" y="33793"/>
                </a:lnTo>
                <a:lnTo>
                  <a:pt x="21995" y="33793"/>
                </a:lnTo>
                <a:lnTo>
                  <a:pt x="18566" y="31495"/>
                </a:lnTo>
                <a:lnTo>
                  <a:pt x="18566" y="20649"/>
                </a:lnTo>
                <a:lnTo>
                  <a:pt x="26415" y="18503"/>
                </a:lnTo>
                <a:lnTo>
                  <a:pt x="54837" y="18503"/>
                </a:lnTo>
                <a:lnTo>
                  <a:pt x="54837" y="12128"/>
                </a:lnTo>
                <a:lnTo>
                  <a:pt x="53516" y="2857"/>
                </a:lnTo>
                <a:lnTo>
                  <a:pt x="5185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2324302" y="3270407"/>
            <a:ext cx="8374" cy="2599"/>
          </a:xfrm>
          <a:custGeom>
            <a:avLst/>
            <a:gdLst/>
            <a:ahLst/>
            <a:cxnLst/>
            <a:rect l="l" t="t" r="r" b="b"/>
            <a:pathLst>
              <a:path w="18414" h="5715">
                <a:moveTo>
                  <a:pt x="17462" y="0"/>
                </a:moveTo>
                <a:lnTo>
                  <a:pt x="0" y="0"/>
                </a:lnTo>
                <a:lnTo>
                  <a:pt x="1269" y="5549"/>
                </a:lnTo>
                <a:lnTo>
                  <a:pt x="18389" y="5549"/>
                </a:lnTo>
                <a:lnTo>
                  <a:pt x="17550" y="2755"/>
                </a:lnTo>
                <a:lnTo>
                  <a:pt x="1746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321322" y="3261132"/>
            <a:ext cx="10973" cy="7219"/>
          </a:xfrm>
          <a:custGeom>
            <a:avLst/>
            <a:gdLst/>
            <a:ahLst/>
            <a:cxnLst/>
            <a:rect l="l" t="t" r="r" b="b"/>
            <a:pathLst>
              <a:path w="24129" h="15875">
                <a:moveTo>
                  <a:pt x="23938" y="0"/>
                </a:moveTo>
                <a:lnTo>
                  <a:pt x="5486" y="0"/>
                </a:lnTo>
                <a:lnTo>
                  <a:pt x="5486" y="7010"/>
                </a:lnTo>
                <a:lnTo>
                  <a:pt x="5257" y="8051"/>
                </a:lnTo>
                <a:lnTo>
                  <a:pt x="5257" y="8927"/>
                </a:lnTo>
                <a:lnTo>
                  <a:pt x="3797" y="12394"/>
                </a:lnTo>
                <a:lnTo>
                  <a:pt x="0" y="15290"/>
                </a:lnTo>
                <a:lnTo>
                  <a:pt x="23938" y="15290"/>
                </a:lnTo>
                <a:lnTo>
                  <a:pt x="2393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309281" y="3247404"/>
            <a:ext cx="21657" cy="7508"/>
          </a:xfrm>
          <a:custGeom>
            <a:avLst/>
            <a:gdLst/>
            <a:ahLst/>
            <a:cxnLst/>
            <a:rect l="l" t="t" r="r" b="b"/>
            <a:pathLst>
              <a:path w="47625" h="16509">
                <a:moveTo>
                  <a:pt x="23710" y="0"/>
                </a:moveTo>
                <a:lnTo>
                  <a:pt x="12712" y="0"/>
                </a:lnTo>
                <a:lnTo>
                  <a:pt x="4216" y="2781"/>
                </a:lnTo>
                <a:lnTo>
                  <a:pt x="0" y="4927"/>
                </a:lnTo>
                <a:lnTo>
                  <a:pt x="3568" y="15976"/>
                </a:lnTo>
                <a:lnTo>
                  <a:pt x="7416" y="13639"/>
                </a:lnTo>
                <a:lnTo>
                  <a:pt x="13995" y="11671"/>
                </a:lnTo>
                <a:lnTo>
                  <a:pt x="47433" y="11671"/>
                </a:lnTo>
                <a:lnTo>
                  <a:pt x="44690" y="6959"/>
                </a:lnTo>
                <a:lnTo>
                  <a:pt x="36460" y="1866"/>
                </a:lnTo>
                <a:lnTo>
                  <a:pt x="2371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436169" y="3248663"/>
            <a:ext cx="23101" cy="24256"/>
          </a:xfrm>
          <a:custGeom>
            <a:avLst/>
            <a:gdLst/>
            <a:ahLst/>
            <a:cxnLst/>
            <a:rect l="l" t="t" r="r" b="b"/>
            <a:pathLst>
              <a:path w="50800" h="53340">
                <a:moveTo>
                  <a:pt x="14655" y="0"/>
                </a:moveTo>
                <a:lnTo>
                  <a:pt x="0" y="0"/>
                </a:lnTo>
                <a:lnTo>
                  <a:pt x="203" y="4368"/>
                </a:lnTo>
                <a:lnTo>
                  <a:pt x="317" y="7365"/>
                </a:lnTo>
                <a:lnTo>
                  <a:pt x="419" y="53122"/>
                </a:lnTo>
                <a:lnTo>
                  <a:pt x="17169" y="53122"/>
                </a:lnTo>
                <a:lnTo>
                  <a:pt x="17169" y="21005"/>
                </a:lnTo>
                <a:lnTo>
                  <a:pt x="17347" y="19341"/>
                </a:lnTo>
                <a:lnTo>
                  <a:pt x="17754" y="18312"/>
                </a:lnTo>
                <a:lnTo>
                  <a:pt x="18795" y="15176"/>
                </a:lnTo>
                <a:lnTo>
                  <a:pt x="21691" y="12128"/>
                </a:lnTo>
                <a:lnTo>
                  <a:pt x="50227" y="12128"/>
                </a:lnTo>
                <a:lnTo>
                  <a:pt x="50138" y="11493"/>
                </a:lnTo>
                <a:lnTo>
                  <a:pt x="47814" y="7365"/>
                </a:lnTo>
                <a:lnTo>
                  <a:pt x="15455" y="7365"/>
                </a:lnTo>
                <a:lnTo>
                  <a:pt x="146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450908" y="3254179"/>
            <a:ext cx="8951" cy="18769"/>
          </a:xfrm>
          <a:custGeom>
            <a:avLst/>
            <a:gdLst/>
            <a:ahLst/>
            <a:cxnLst/>
            <a:rect l="l" t="t" r="r" b="b"/>
            <a:pathLst>
              <a:path w="19685" h="41275">
                <a:moveTo>
                  <a:pt x="17817" y="0"/>
                </a:moveTo>
                <a:lnTo>
                  <a:pt x="0" y="0"/>
                </a:lnTo>
                <a:lnTo>
                  <a:pt x="2463" y="4533"/>
                </a:lnTo>
                <a:lnTo>
                  <a:pt x="2463" y="41007"/>
                </a:lnTo>
                <a:lnTo>
                  <a:pt x="19163" y="41007"/>
                </a:lnTo>
                <a:lnTo>
                  <a:pt x="19087" y="8889"/>
                </a:lnTo>
                <a:lnTo>
                  <a:pt x="17817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443290" y="3248097"/>
            <a:ext cx="14726" cy="4043"/>
          </a:xfrm>
          <a:custGeom>
            <a:avLst/>
            <a:gdLst/>
            <a:ahLst/>
            <a:cxnLst/>
            <a:rect l="l" t="t" r="r" b="b"/>
            <a:pathLst>
              <a:path w="32385" h="8890">
                <a:moveTo>
                  <a:pt x="16750" y="0"/>
                </a:moveTo>
                <a:lnTo>
                  <a:pt x="7759" y="0"/>
                </a:lnTo>
                <a:lnTo>
                  <a:pt x="2095" y="5143"/>
                </a:lnTo>
                <a:lnTo>
                  <a:pt x="0" y="8610"/>
                </a:lnTo>
                <a:lnTo>
                  <a:pt x="32168" y="8610"/>
                </a:lnTo>
                <a:lnTo>
                  <a:pt x="30479" y="5625"/>
                </a:lnTo>
                <a:lnTo>
                  <a:pt x="24408" y="1396"/>
                </a:lnTo>
                <a:lnTo>
                  <a:pt x="1675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2402900" y="3252712"/>
            <a:ext cx="24544" cy="21079"/>
          </a:xfrm>
          <a:custGeom>
            <a:avLst/>
            <a:gdLst/>
            <a:ahLst/>
            <a:cxnLst/>
            <a:rect l="l" t="t" r="r" b="b"/>
            <a:pathLst>
              <a:path w="53975" h="46354">
                <a:moveTo>
                  <a:pt x="50455" y="0"/>
                </a:moveTo>
                <a:lnTo>
                  <a:pt x="33184" y="0"/>
                </a:lnTo>
                <a:lnTo>
                  <a:pt x="34809" y="4305"/>
                </a:lnTo>
                <a:lnTo>
                  <a:pt x="34809" y="7899"/>
                </a:lnTo>
                <a:lnTo>
                  <a:pt x="20509" y="9143"/>
                </a:lnTo>
                <a:lnTo>
                  <a:pt x="9537" y="12991"/>
                </a:lnTo>
                <a:lnTo>
                  <a:pt x="2489" y="19532"/>
                </a:lnTo>
                <a:lnTo>
                  <a:pt x="0" y="28917"/>
                </a:lnTo>
                <a:lnTo>
                  <a:pt x="0" y="37603"/>
                </a:lnTo>
                <a:lnTo>
                  <a:pt x="7175" y="45744"/>
                </a:lnTo>
                <a:lnTo>
                  <a:pt x="26123" y="45744"/>
                </a:lnTo>
                <a:lnTo>
                  <a:pt x="32536" y="43140"/>
                </a:lnTo>
                <a:lnTo>
                  <a:pt x="36244" y="38911"/>
                </a:lnTo>
                <a:lnTo>
                  <a:pt x="53452" y="38911"/>
                </a:lnTo>
                <a:lnTo>
                  <a:pt x="53351" y="33793"/>
                </a:lnTo>
                <a:lnTo>
                  <a:pt x="21208" y="33793"/>
                </a:lnTo>
                <a:lnTo>
                  <a:pt x="18109" y="31495"/>
                </a:lnTo>
                <a:lnTo>
                  <a:pt x="18109" y="20649"/>
                </a:lnTo>
                <a:lnTo>
                  <a:pt x="25754" y="18503"/>
                </a:lnTo>
                <a:lnTo>
                  <a:pt x="53351" y="18503"/>
                </a:lnTo>
                <a:lnTo>
                  <a:pt x="53351" y="12128"/>
                </a:lnTo>
                <a:lnTo>
                  <a:pt x="52081" y="2857"/>
                </a:lnTo>
                <a:lnTo>
                  <a:pt x="504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419578" y="3270407"/>
            <a:ext cx="8085" cy="2599"/>
          </a:xfrm>
          <a:custGeom>
            <a:avLst/>
            <a:gdLst/>
            <a:ahLst/>
            <a:cxnLst/>
            <a:rect l="l" t="t" r="r" b="b"/>
            <a:pathLst>
              <a:path w="17779" h="5715">
                <a:moveTo>
                  <a:pt x="16776" y="0"/>
                </a:moveTo>
                <a:lnTo>
                  <a:pt x="0" y="0"/>
                </a:lnTo>
                <a:lnTo>
                  <a:pt x="1003" y="5549"/>
                </a:lnTo>
                <a:lnTo>
                  <a:pt x="17716" y="5549"/>
                </a:lnTo>
                <a:lnTo>
                  <a:pt x="16877" y="2755"/>
                </a:lnTo>
                <a:lnTo>
                  <a:pt x="1677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2416586" y="3261132"/>
            <a:ext cx="10684" cy="7219"/>
          </a:xfrm>
          <a:custGeom>
            <a:avLst/>
            <a:gdLst/>
            <a:ahLst/>
            <a:cxnLst/>
            <a:rect l="l" t="t" r="r" b="b"/>
            <a:pathLst>
              <a:path w="23495" h="15875">
                <a:moveTo>
                  <a:pt x="23265" y="0"/>
                </a:moveTo>
                <a:lnTo>
                  <a:pt x="5371" y="0"/>
                </a:lnTo>
                <a:lnTo>
                  <a:pt x="5371" y="8051"/>
                </a:lnTo>
                <a:lnTo>
                  <a:pt x="5156" y="8927"/>
                </a:lnTo>
                <a:lnTo>
                  <a:pt x="3873" y="12394"/>
                </a:lnTo>
                <a:lnTo>
                  <a:pt x="0" y="15290"/>
                </a:lnTo>
                <a:lnTo>
                  <a:pt x="23265" y="15290"/>
                </a:lnTo>
                <a:lnTo>
                  <a:pt x="2326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2404881" y="3247404"/>
            <a:ext cx="21079" cy="7508"/>
          </a:xfrm>
          <a:custGeom>
            <a:avLst/>
            <a:gdLst/>
            <a:ahLst/>
            <a:cxnLst/>
            <a:rect l="l" t="t" r="r" b="b"/>
            <a:pathLst>
              <a:path w="46354" h="16509">
                <a:moveTo>
                  <a:pt x="22846" y="0"/>
                </a:moveTo>
                <a:lnTo>
                  <a:pt x="12166" y="0"/>
                </a:lnTo>
                <a:lnTo>
                  <a:pt x="4101" y="2781"/>
                </a:lnTo>
                <a:lnTo>
                  <a:pt x="0" y="4927"/>
                </a:lnTo>
                <a:lnTo>
                  <a:pt x="3238" y="15976"/>
                </a:lnTo>
                <a:lnTo>
                  <a:pt x="7188" y="13639"/>
                </a:lnTo>
                <a:lnTo>
                  <a:pt x="13575" y="11671"/>
                </a:lnTo>
                <a:lnTo>
                  <a:pt x="46112" y="11671"/>
                </a:lnTo>
                <a:lnTo>
                  <a:pt x="43420" y="6959"/>
                </a:lnTo>
                <a:lnTo>
                  <a:pt x="35368" y="1866"/>
                </a:lnTo>
                <a:lnTo>
                  <a:pt x="2284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2308716" y="3075541"/>
            <a:ext cx="150323" cy="15236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63" y="1661686"/>
            <a:ext cx="9142364" cy="5196487"/>
          </a:xfrm>
          <a:custGeom>
            <a:avLst/>
            <a:gdLst/>
            <a:ahLst/>
            <a:cxnLst/>
            <a:rect l="l" t="t" r="r" b="b"/>
            <a:pathLst>
              <a:path w="20104735" h="11427460">
                <a:moveTo>
                  <a:pt x="0" y="11426952"/>
                </a:moveTo>
                <a:lnTo>
                  <a:pt x="20104099" y="11426952"/>
                </a:lnTo>
                <a:lnTo>
                  <a:pt x="20104099" y="288"/>
                </a:lnTo>
                <a:lnTo>
                  <a:pt x="0" y="288"/>
                </a:lnTo>
                <a:lnTo>
                  <a:pt x="0" y="1142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 txBox="1"/>
          <p:nvPr/>
        </p:nvSpPr>
        <p:spPr>
          <a:xfrm>
            <a:off x="657570" y="1632664"/>
            <a:ext cx="7869808" cy="2957211"/>
          </a:xfrm>
          <a:prstGeom prst="rect">
            <a:avLst/>
          </a:prstGeom>
        </p:spPr>
        <p:txBody>
          <a:bodyPr vert="horz" wrap="square" lIns="0" tIns="32630" rIns="0" bIns="0" rtlCol="0">
            <a:spAutoFit/>
          </a:bodyPr>
          <a:lstStyle/>
          <a:p>
            <a:pPr marL="161691" indent="-155917">
              <a:spcBef>
                <a:spcPts val="257"/>
              </a:spcBef>
              <a:buChar char="•"/>
              <a:tabLst>
                <a:tab pos="161980" algn="l"/>
                <a:tab pos="1970902" algn="l"/>
              </a:tabLst>
            </a:pPr>
            <a:r>
              <a:rPr sz="2001" spc="-57" dirty="0" err="1">
                <a:latin typeface="Arial"/>
                <a:cs typeface="Arial"/>
              </a:rPr>
              <a:t>T</a:t>
            </a:r>
            <a:r>
              <a:rPr lang="en-US" sz="2001" spc="-57" dirty="0" err="1">
                <a:latin typeface="Arial"/>
                <a:cs typeface="Arial"/>
              </a:rPr>
              <a:t>hi</a:t>
            </a:r>
            <a:r>
              <a:rPr lang="en-US" sz="2001" spc="-57" dirty="0">
                <a:latin typeface="Arial"/>
                <a:cs typeface="Arial"/>
              </a:rPr>
              <a:t> </a:t>
            </a:r>
            <a:r>
              <a:rPr lang="en-US" sz="2001" spc="-57" dirty="0" err="1">
                <a:latin typeface="Arial"/>
                <a:cs typeface="Arial"/>
              </a:rPr>
              <a:t>đồng</a:t>
            </a:r>
            <a:r>
              <a:rPr lang="en-US" sz="2001" spc="-57" dirty="0">
                <a:latin typeface="Arial"/>
                <a:cs typeface="Arial"/>
              </a:rPr>
              <a:t> </a:t>
            </a:r>
            <a:r>
              <a:rPr lang="en-US" sz="2001" spc="-57" dirty="0" err="1">
                <a:latin typeface="Arial"/>
                <a:cs typeface="Arial"/>
              </a:rPr>
              <a:t>đội</a:t>
            </a:r>
            <a:r>
              <a:rPr lang="en-US" sz="2001" spc="-57" dirty="0">
                <a:latin typeface="Arial"/>
                <a:cs typeface="Arial"/>
              </a:rPr>
              <a:t> 2 </a:t>
            </a:r>
            <a:r>
              <a:rPr lang="en-US" sz="2001" spc="-57" dirty="0" err="1">
                <a:latin typeface="Arial"/>
                <a:cs typeface="Arial"/>
              </a:rPr>
              <a:t>thí</a:t>
            </a:r>
            <a:r>
              <a:rPr lang="en-US" sz="2001" spc="-57" dirty="0">
                <a:latin typeface="Arial"/>
                <a:cs typeface="Arial"/>
              </a:rPr>
              <a:t> </a:t>
            </a:r>
            <a:r>
              <a:rPr lang="en-US" sz="2001" spc="-57" dirty="0" err="1">
                <a:latin typeface="Arial"/>
                <a:cs typeface="Arial"/>
              </a:rPr>
              <a:t>sinh</a:t>
            </a:r>
            <a:endParaRPr sz="2001" dirty="0">
              <a:latin typeface="Arial"/>
              <a:cs typeface="Arial"/>
            </a:endParaRPr>
          </a:p>
          <a:p>
            <a:pPr marL="161691" marR="719526" indent="-155917">
              <a:lnSpc>
                <a:spcPts val="2160"/>
              </a:lnSpc>
              <a:spcBef>
                <a:spcPts val="487"/>
              </a:spcBef>
              <a:buChar char="•"/>
              <a:tabLst>
                <a:tab pos="161980" algn="l"/>
              </a:tabLst>
            </a:pPr>
            <a:r>
              <a:rPr lang="en-US" sz="2001" spc="-2" dirty="0" err="1">
                <a:latin typeface="Arial"/>
                <a:cs typeface="Arial"/>
              </a:rPr>
              <a:t>Thí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sinh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không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quá</a:t>
            </a:r>
            <a:r>
              <a:rPr lang="en-US" sz="2001" spc="-2" dirty="0">
                <a:latin typeface="Arial"/>
                <a:cs typeface="Arial"/>
              </a:rPr>
              <a:t> 25 </a:t>
            </a:r>
            <a:r>
              <a:rPr lang="en-US" sz="2001" spc="-2" dirty="0" err="1">
                <a:latin typeface="Arial"/>
                <a:cs typeface="Arial"/>
              </a:rPr>
              <a:t>tuổi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tính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đến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năm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dự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thi</a:t>
            </a:r>
            <a:r>
              <a:rPr lang="en-US" sz="2001" spc="-2" dirty="0">
                <a:latin typeface="Arial"/>
                <a:cs typeface="Arial"/>
              </a:rPr>
              <a:t>.</a:t>
            </a:r>
            <a:endParaRPr sz="2001" dirty="0">
              <a:latin typeface="Arial"/>
              <a:cs typeface="Arial"/>
            </a:endParaRPr>
          </a:p>
          <a:p>
            <a:pPr marL="161691" marR="2310" indent="-155917">
              <a:lnSpc>
                <a:spcPts val="2160"/>
              </a:lnSpc>
              <a:spcBef>
                <a:spcPts val="455"/>
              </a:spcBef>
              <a:buChar char="•"/>
              <a:tabLst>
                <a:tab pos="161980" algn="l"/>
                <a:tab pos="1476011" algn="l"/>
                <a:tab pos="4938515" algn="l"/>
              </a:tabLst>
            </a:pPr>
            <a:r>
              <a:rPr lang="en-US" sz="2001" dirty="0" err="1">
                <a:latin typeface="Arial"/>
                <a:cs typeface="Arial"/>
              </a:rPr>
              <a:t>Trình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diễn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các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kỹ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năng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kỹ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thuật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và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kiến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thức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về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điện</a:t>
            </a:r>
            <a:r>
              <a:rPr lang="en-US" sz="2001" dirty="0">
                <a:latin typeface="Arial"/>
                <a:cs typeface="Arial"/>
              </a:rPr>
              <a:t>, c</a:t>
            </a:r>
            <a:r>
              <a:rPr lang="vi-VN" sz="2001" dirty="0">
                <a:latin typeface="Arial"/>
                <a:cs typeface="Arial"/>
              </a:rPr>
              <a:t>ơ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khí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và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lắp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đặt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thủy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lực</a:t>
            </a:r>
            <a:endParaRPr sz="2001" dirty="0">
              <a:latin typeface="Arial"/>
              <a:cs typeface="Arial"/>
            </a:endParaRPr>
          </a:p>
          <a:p>
            <a:pPr marL="213375" marR="263615" indent="-207600">
              <a:lnSpc>
                <a:spcPts val="2160"/>
              </a:lnSpc>
              <a:spcBef>
                <a:spcPts val="455"/>
              </a:spcBef>
              <a:buChar char="•"/>
              <a:tabLst>
                <a:tab pos="213375" algn="l"/>
                <a:tab pos="213664" algn="l"/>
                <a:tab pos="4990198" algn="l"/>
              </a:tabLst>
            </a:pPr>
            <a:r>
              <a:rPr lang="vi-VN" sz="2001" dirty="0">
                <a:latin typeface="Arial"/>
                <a:cs typeface="Arial"/>
              </a:rPr>
              <a:t>Thể lực phù hợp và có thể thực hiện và làm việc dưới áp lực cao. </a:t>
            </a:r>
          </a:p>
          <a:p>
            <a:pPr marL="213375" marR="2310" indent="-207600">
              <a:lnSpc>
                <a:spcPts val="2160"/>
              </a:lnSpc>
              <a:spcBef>
                <a:spcPts val="487"/>
              </a:spcBef>
              <a:buChar char="•"/>
              <a:tabLst>
                <a:tab pos="213375" algn="l"/>
                <a:tab pos="213664" algn="l"/>
              </a:tabLst>
            </a:pPr>
            <a:r>
              <a:rPr lang="vi-VN" sz="2001" spc="-2" dirty="0">
                <a:latin typeface="Arial"/>
                <a:cs typeface="Arial"/>
              </a:rPr>
              <a:t>Để đảm bảo an toàn, thí sinh được yêu cầu phải đi giày an toàn trong suốt thời gian thi.</a:t>
            </a:r>
            <a:endParaRPr sz="2001" dirty="0">
              <a:latin typeface="Arial"/>
              <a:cs typeface="Arial"/>
            </a:endParaRPr>
          </a:p>
          <a:p>
            <a:pPr marL="161691" indent="-155917">
              <a:spcBef>
                <a:spcPts val="182"/>
              </a:spcBef>
              <a:buChar char="•"/>
              <a:tabLst>
                <a:tab pos="161980" algn="l"/>
              </a:tabLst>
            </a:pPr>
            <a:r>
              <a:rPr lang="en-US" sz="2001" spc="-2" dirty="0" err="1">
                <a:latin typeface="Arial"/>
                <a:cs typeface="Arial"/>
              </a:rPr>
              <a:t>Cử</a:t>
            </a:r>
            <a:r>
              <a:rPr lang="en-US" sz="2001" spc="-2" dirty="0">
                <a:latin typeface="Arial"/>
                <a:cs typeface="Arial"/>
              </a:rPr>
              <a:t> 2 </a:t>
            </a:r>
            <a:r>
              <a:rPr lang="en-US" sz="2001" spc="-2" dirty="0" err="1">
                <a:latin typeface="Arial"/>
                <a:cs typeface="Arial"/>
              </a:rPr>
              <a:t>chuyên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gia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mỗi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quốc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gia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để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thực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hiện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tại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kỳ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thi</a:t>
            </a:r>
            <a:r>
              <a:rPr lang="en-US" sz="2001" spc="-2" dirty="0">
                <a:latin typeface="Arial"/>
                <a:cs typeface="Arial"/>
              </a:rPr>
              <a:t>.</a:t>
            </a:r>
            <a:endParaRPr sz="2001" dirty="0">
              <a:latin typeface="Arial"/>
              <a:cs typeface="Arial"/>
            </a:endParaRPr>
          </a:p>
          <a:p>
            <a:pPr marL="161403" indent="-155628">
              <a:spcBef>
                <a:spcPts val="216"/>
              </a:spcBef>
              <a:buChar char="•"/>
              <a:tabLst>
                <a:tab pos="161691" algn="l"/>
              </a:tabLst>
            </a:pPr>
            <a:r>
              <a:rPr lang="en-US" sz="2001" spc="-48" dirty="0" err="1">
                <a:latin typeface="Arial"/>
                <a:cs typeface="Arial"/>
              </a:rPr>
              <a:t>Tổng</a:t>
            </a:r>
            <a:r>
              <a:rPr lang="en-US" sz="2001" spc="-48" dirty="0">
                <a:latin typeface="Arial"/>
                <a:cs typeface="Arial"/>
              </a:rPr>
              <a:t> </a:t>
            </a:r>
            <a:r>
              <a:rPr lang="en-US" sz="2001" spc="-48" dirty="0" err="1">
                <a:latin typeface="Arial"/>
                <a:cs typeface="Arial"/>
              </a:rPr>
              <a:t>thời</a:t>
            </a:r>
            <a:r>
              <a:rPr lang="en-US" sz="2001" spc="-48" dirty="0">
                <a:latin typeface="Arial"/>
                <a:cs typeface="Arial"/>
              </a:rPr>
              <a:t> </a:t>
            </a:r>
            <a:r>
              <a:rPr lang="en-US" sz="2001" spc="-48" dirty="0" err="1">
                <a:latin typeface="Arial"/>
                <a:cs typeface="Arial"/>
              </a:rPr>
              <a:t>gian</a:t>
            </a:r>
            <a:r>
              <a:rPr sz="2001" spc="-2" dirty="0">
                <a:latin typeface="Arial"/>
                <a:cs typeface="Arial"/>
              </a:rPr>
              <a:t>: 15</a:t>
            </a:r>
            <a:r>
              <a:rPr sz="2001" spc="55" dirty="0">
                <a:latin typeface="Arial"/>
                <a:cs typeface="Arial"/>
              </a:rPr>
              <a:t> </a:t>
            </a:r>
            <a:r>
              <a:rPr sz="2001" spc="-2" dirty="0">
                <a:latin typeface="Arial"/>
                <a:cs typeface="Arial"/>
              </a:rPr>
              <a:t>hours</a:t>
            </a:r>
            <a:endParaRPr sz="2001" dirty="0">
              <a:latin typeface="Arial"/>
              <a:cs typeface="Arial"/>
            </a:endParaRPr>
          </a:p>
        </p:txBody>
      </p:sp>
      <p:sp>
        <p:nvSpPr>
          <p:cNvPr id="137" name="object 137"/>
          <p:cNvSpPr/>
          <p:nvPr/>
        </p:nvSpPr>
        <p:spPr>
          <a:xfrm>
            <a:off x="2181085" y="5979136"/>
            <a:ext cx="349686" cy="318789"/>
          </a:xfrm>
          <a:custGeom>
            <a:avLst/>
            <a:gdLst/>
            <a:ahLst/>
            <a:cxnLst/>
            <a:rect l="l" t="t" r="r" b="b"/>
            <a:pathLst>
              <a:path w="768985" h="701040">
                <a:moveTo>
                  <a:pt x="-121" y="48"/>
                </a:moveTo>
                <a:lnTo>
                  <a:pt x="768374" y="48"/>
                </a:lnTo>
                <a:lnTo>
                  <a:pt x="768374" y="701071"/>
                </a:lnTo>
                <a:lnTo>
                  <a:pt x="-121" y="701071"/>
                </a:lnTo>
                <a:lnTo>
                  <a:pt x="-121" y="48"/>
                </a:lnTo>
                <a:close/>
              </a:path>
            </a:pathLst>
          </a:custGeom>
          <a:solidFill>
            <a:srgbClr val="D0D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38" name="object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043991"/>
              </p:ext>
            </p:extLst>
          </p:nvPr>
        </p:nvGraphicFramePr>
        <p:xfrm>
          <a:off x="2178142" y="5019929"/>
          <a:ext cx="3984282" cy="15925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9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6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83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8500">
                <a:tc gridSpan="2"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b="1" spc="-5" dirty="0" err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Nội</a:t>
                      </a:r>
                      <a:r>
                        <a:rPr lang="en-US" sz="15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dung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b="1" spc="-5" dirty="0" err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Tỷ</a:t>
                      </a:r>
                      <a:r>
                        <a:rPr lang="en-US" sz="15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b="1" spc="-5" dirty="0" err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trọng</a:t>
                      </a:r>
                      <a:r>
                        <a:rPr sz="1500" b="1" spc="-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(%)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500"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Đầu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máy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xe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34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500"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2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Cung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cấp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lực</a:t>
                      </a:r>
                      <a:r>
                        <a:rPr lang="en-US" sz="15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kéo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33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500"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3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59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500" spc="-10" dirty="0" err="1">
                          <a:latin typeface="Arial"/>
                          <a:cs typeface="Arial"/>
                        </a:rPr>
                        <a:t>Tín</a:t>
                      </a:r>
                      <a:r>
                        <a:rPr lang="en-US" sz="15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500" spc="-10" dirty="0" err="1">
                          <a:latin typeface="Arial"/>
                          <a:cs typeface="Arial"/>
                        </a:rPr>
                        <a:t>hiệu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59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33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559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500">
                <a:tc gridSpan="2"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500" spc="-5" dirty="0" err="1">
                          <a:latin typeface="Arial"/>
                          <a:cs typeface="Arial"/>
                        </a:rPr>
                        <a:t>Tổng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100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1530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2" name="Title 138">
            <a:extLst>
              <a:ext uri="{FF2B5EF4-FFF2-40B4-BE49-F238E27FC236}">
                <a16:creationId xmlns:a16="http://schemas.microsoft.com/office/drawing/2014/main" id="{DEDA36F7-DCF9-4F20-B31F-2D7B09725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200" y="685800"/>
            <a:ext cx="7800975" cy="563562"/>
          </a:xfrm>
        </p:spPr>
        <p:txBody>
          <a:bodyPr/>
          <a:lstStyle/>
          <a:p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nghề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nhanh</a:t>
            </a:r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83882" y="5912850"/>
            <a:ext cx="54286" cy="74211"/>
          </a:xfrm>
          <a:custGeom>
            <a:avLst/>
            <a:gdLst/>
            <a:ahLst/>
            <a:cxnLst/>
            <a:rect l="l" t="t" r="r" b="b"/>
            <a:pathLst>
              <a:path w="119379" h="163194">
                <a:moveTo>
                  <a:pt x="98364" y="27527"/>
                </a:moveTo>
                <a:lnTo>
                  <a:pt x="114436" y="77302"/>
                </a:lnTo>
                <a:lnTo>
                  <a:pt x="114462" y="81582"/>
                </a:lnTo>
                <a:lnTo>
                  <a:pt x="113992" y="92847"/>
                </a:lnTo>
                <a:lnTo>
                  <a:pt x="97673" y="134870"/>
                </a:lnTo>
                <a:lnTo>
                  <a:pt x="59370" y="156587"/>
                </a:lnTo>
                <a:lnTo>
                  <a:pt x="13461" y="162378"/>
                </a:lnTo>
                <a:lnTo>
                  <a:pt x="0" y="162606"/>
                </a:lnTo>
                <a:lnTo>
                  <a:pt x="53681" y="162606"/>
                </a:lnTo>
                <a:lnTo>
                  <a:pt x="94803" y="144255"/>
                </a:lnTo>
                <a:lnTo>
                  <a:pt x="117141" y="104531"/>
                </a:lnTo>
                <a:lnTo>
                  <a:pt x="119173" y="81582"/>
                </a:lnTo>
                <a:lnTo>
                  <a:pt x="119148" y="77302"/>
                </a:lnTo>
                <a:lnTo>
                  <a:pt x="111325" y="38175"/>
                </a:lnTo>
                <a:lnTo>
                  <a:pt x="98364" y="27527"/>
                </a:lnTo>
                <a:close/>
              </a:path>
              <a:path w="119379" h="163194">
                <a:moveTo>
                  <a:pt x="97180" y="26555"/>
                </a:moveTo>
                <a:lnTo>
                  <a:pt x="98364" y="27527"/>
                </a:lnTo>
                <a:lnTo>
                  <a:pt x="98206" y="27037"/>
                </a:lnTo>
                <a:lnTo>
                  <a:pt x="97180" y="26555"/>
                </a:lnTo>
                <a:close/>
              </a:path>
              <a:path w="119379" h="163194">
                <a:moveTo>
                  <a:pt x="51954" y="0"/>
                </a:moveTo>
                <a:lnTo>
                  <a:pt x="0" y="0"/>
                </a:lnTo>
                <a:lnTo>
                  <a:pt x="26593" y="1054"/>
                </a:lnTo>
                <a:lnTo>
                  <a:pt x="49706" y="4228"/>
                </a:lnTo>
                <a:lnTo>
                  <a:pt x="97180" y="26555"/>
                </a:lnTo>
                <a:lnTo>
                  <a:pt x="71194" y="5206"/>
                </a:lnTo>
                <a:lnTo>
                  <a:pt x="51954" y="0"/>
                </a:lnTo>
                <a:close/>
              </a:path>
            </a:pathLst>
          </a:custGeom>
          <a:solidFill>
            <a:srgbClr val="D1D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4587" y="5873880"/>
            <a:ext cx="36715" cy="49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66236" y="6335419"/>
            <a:ext cx="35976" cy="429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0819" y="5910609"/>
            <a:ext cx="1286888" cy="54468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7189" y="5144843"/>
            <a:ext cx="1846152" cy="685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21956" y="6182191"/>
            <a:ext cx="367878" cy="326585"/>
          </a:xfrm>
          <a:custGeom>
            <a:avLst/>
            <a:gdLst/>
            <a:ahLst/>
            <a:cxnLst/>
            <a:rect l="l" t="t" r="r" b="b"/>
            <a:pathLst>
              <a:path w="808989" h="718184">
                <a:moveTo>
                  <a:pt x="150846" y="0"/>
                </a:moveTo>
                <a:lnTo>
                  <a:pt x="103184" y="7645"/>
                </a:lnTo>
                <a:lnTo>
                  <a:pt x="61771" y="28929"/>
                </a:lnTo>
                <a:lnTo>
                  <a:pt x="29120" y="61377"/>
                </a:lnTo>
                <a:lnTo>
                  <a:pt x="7696" y="102524"/>
                </a:lnTo>
                <a:lnTo>
                  <a:pt x="0" y="149868"/>
                </a:lnTo>
                <a:lnTo>
                  <a:pt x="7289" y="195968"/>
                </a:lnTo>
                <a:lnTo>
                  <a:pt x="27621" y="236214"/>
                </a:lnTo>
                <a:lnTo>
                  <a:pt x="58697" y="268369"/>
                </a:lnTo>
                <a:lnTo>
                  <a:pt x="98244" y="290174"/>
                </a:lnTo>
                <a:lnTo>
                  <a:pt x="143976" y="299382"/>
                </a:lnTo>
                <a:lnTo>
                  <a:pt x="143976" y="717760"/>
                </a:lnTo>
                <a:lnTo>
                  <a:pt x="692284" y="717760"/>
                </a:lnTo>
                <a:lnTo>
                  <a:pt x="692284" y="295737"/>
                </a:lnTo>
                <a:lnTo>
                  <a:pt x="738651" y="276421"/>
                </a:lnTo>
                <a:lnTo>
                  <a:pt x="775582" y="243668"/>
                </a:lnTo>
                <a:lnTo>
                  <a:pt x="799990" y="200477"/>
                </a:lnTo>
                <a:lnTo>
                  <a:pt x="808817" y="149868"/>
                </a:lnTo>
                <a:lnTo>
                  <a:pt x="801121" y="102524"/>
                </a:lnTo>
                <a:lnTo>
                  <a:pt x="779722" y="61377"/>
                </a:lnTo>
                <a:lnTo>
                  <a:pt x="747071" y="28929"/>
                </a:lnTo>
                <a:lnTo>
                  <a:pt x="718712" y="14350"/>
                </a:lnTo>
                <a:lnTo>
                  <a:pt x="593963" y="14350"/>
                </a:lnTo>
                <a:lnTo>
                  <a:pt x="591678" y="9372"/>
                </a:lnTo>
                <a:lnTo>
                  <a:pt x="202953" y="9372"/>
                </a:lnTo>
                <a:lnTo>
                  <a:pt x="190533" y="5422"/>
                </a:lnTo>
                <a:lnTo>
                  <a:pt x="177681" y="2476"/>
                </a:lnTo>
                <a:lnTo>
                  <a:pt x="164422" y="634"/>
                </a:lnTo>
                <a:lnTo>
                  <a:pt x="150846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92060" y="6182191"/>
            <a:ext cx="56885" cy="6641"/>
          </a:xfrm>
          <a:custGeom>
            <a:avLst/>
            <a:gdLst/>
            <a:ahLst/>
            <a:cxnLst/>
            <a:rect l="l" t="t" r="r" b="b"/>
            <a:pathLst>
              <a:path w="125095" h="14605">
                <a:moveTo>
                  <a:pt x="64019" y="0"/>
                </a:moveTo>
                <a:lnTo>
                  <a:pt x="47103" y="965"/>
                </a:lnTo>
                <a:lnTo>
                  <a:pt x="30758" y="3759"/>
                </a:lnTo>
                <a:lnTo>
                  <a:pt x="15036" y="8267"/>
                </a:lnTo>
                <a:lnTo>
                  <a:pt x="0" y="14350"/>
                </a:lnTo>
                <a:lnTo>
                  <a:pt x="124748" y="14350"/>
                </a:lnTo>
                <a:lnTo>
                  <a:pt x="111693" y="7645"/>
                </a:lnTo>
                <a:lnTo>
                  <a:pt x="64019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14247" y="6123361"/>
            <a:ext cx="177009" cy="63238"/>
          </a:xfrm>
          <a:custGeom>
            <a:avLst/>
            <a:gdLst/>
            <a:ahLst/>
            <a:cxnLst/>
            <a:rect l="l" t="t" r="r" b="b"/>
            <a:pathLst>
              <a:path w="389254" h="139065">
                <a:moveTo>
                  <a:pt x="194673" y="0"/>
                </a:moveTo>
                <a:lnTo>
                  <a:pt x="142325" y="6692"/>
                </a:lnTo>
                <a:lnTo>
                  <a:pt x="94993" y="25615"/>
                </a:lnTo>
                <a:lnTo>
                  <a:pt x="54367" y="55078"/>
                </a:lnTo>
                <a:lnTo>
                  <a:pt x="22148" y="93355"/>
                </a:lnTo>
                <a:lnTo>
                  <a:pt x="0" y="138743"/>
                </a:lnTo>
                <a:lnTo>
                  <a:pt x="388737" y="138743"/>
                </a:lnTo>
                <a:lnTo>
                  <a:pt x="369484" y="96809"/>
                </a:lnTo>
                <a:lnTo>
                  <a:pt x="337265" y="57173"/>
                </a:lnTo>
                <a:lnTo>
                  <a:pt x="296169" y="26618"/>
                </a:lnTo>
                <a:lnTo>
                  <a:pt x="248024" y="6959"/>
                </a:lnTo>
                <a:lnTo>
                  <a:pt x="194673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22309" y="6123701"/>
            <a:ext cx="367878" cy="385492"/>
          </a:xfrm>
          <a:custGeom>
            <a:avLst/>
            <a:gdLst/>
            <a:ahLst/>
            <a:cxnLst/>
            <a:rect l="l" t="t" r="r" b="b"/>
            <a:pathLst>
              <a:path w="808989" h="847725">
                <a:moveTo>
                  <a:pt x="808804" y="279253"/>
                </a:moveTo>
                <a:lnTo>
                  <a:pt x="801121" y="231896"/>
                </a:lnTo>
                <a:lnTo>
                  <a:pt x="779709" y="190761"/>
                </a:lnTo>
                <a:lnTo>
                  <a:pt x="747058" y="158314"/>
                </a:lnTo>
                <a:lnTo>
                  <a:pt x="705657" y="137029"/>
                </a:lnTo>
                <a:lnTo>
                  <a:pt x="657970" y="129384"/>
                </a:lnTo>
                <a:lnTo>
                  <a:pt x="641054" y="130349"/>
                </a:lnTo>
                <a:lnTo>
                  <a:pt x="624709" y="133143"/>
                </a:lnTo>
                <a:lnTo>
                  <a:pt x="609000" y="137651"/>
                </a:lnTo>
                <a:lnTo>
                  <a:pt x="593963" y="143734"/>
                </a:lnTo>
                <a:lnTo>
                  <a:pt x="572425" y="96822"/>
                </a:lnTo>
                <a:lnTo>
                  <a:pt x="540193" y="57186"/>
                </a:lnTo>
                <a:lnTo>
                  <a:pt x="499097" y="26618"/>
                </a:lnTo>
                <a:lnTo>
                  <a:pt x="450965" y="6959"/>
                </a:lnTo>
                <a:lnTo>
                  <a:pt x="397614" y="0"/>
                </a:lnTo>
                <a:lnTo>
                  <a:pt x="345266" y="6692"/>
                </a:lnTo>
                <a:lnTo>
                  <a:pt x="297934" y="25627"/>
                </a:lnTo>
                <a:lnTo>
                  <a:pt x="257308" y="55091"/>
                </a:lnTo>
                <a:lnTo>
                  <a:pt x="225089" y="93368"/>
                </a:lnTo>
                <a:lnTo>
                  <a:pt x="202940" y="138756"/>
                </a:lnTo>
                <a:lnTo>
                  <a:pt x="190533" y="134807"/>
                </a:lnTo>
                <a:lnTo>
                  <a:pt x="177668" y="131860"/>
                </a:lnTo>
                <a:lnTo>
                  <a:pt x="164422" y="130019"/>
                </a:lnTo>
                <a:lnTo>
                  <a:pt x="150834" y="129384"/>
                </a:lnTo>
                <a:lnTo>
                  <a:pt x="103172" y="137029"/>
                </a:lnTo>
                <a:lnTo>
                  <a:pt x="61771" y="158314"/>
                </a:lnTo>
                <a:lnTo>
                  <a:pt x="29107" y="190761"/>
                </a:lnTo>
                <a:lnTo>
                  <a:pt x="7696" y="231896"/>
                </a:lnTo>
                <a:lnTo>
                  <a:pt x="0" y="279253"/>
                </a:lnTo>
                <a:lnTo>
                  <a:pt x="7276" y="325353"/>
                </a:lnTo>
                <a:lnTo>
                  <a:pt x="27609" y="365598"/>
                </a:lnTo>
                <a:lnTo>
                  <a:pt x="58697" y="397753"/>
                </a:lnTo>
                <a:lnTo>
                  <a:pt x="98244" y="419559"/>
                </a:lnTo>
                <a:lnTo>
                  <a:pt x="143963" y="428766"/>
                </a:lnTo>
                <a:lnTo>
                  <a:pt x="143963" y="847132"/>
                </a:lnTo>
                <a:lnTo>
                  <a:pt x="692272" y="847132"/>
                </a:lnTo>
                <a:lnTo>
                  <a:pt x="692272" y="425109"/>
                </a:lnTo>
                <a:lnTo>
                  <a:pt x="738638" y="405805"/>
                </a:lnTo>
                <a:lnTo>
                  <a:pt x="775569" y="373053"/>
                </a:lnTo>
                <a:lnTo>
                  <a:pt x="799978" y="329861"/>
                </a:lnTo>
                <a:lnTo>
                  <a:pt x="808804" y="279253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04707" y="6312554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21"/>
                </a:lnTo>
                <a:lnTo>
                  <a:pt x="31495" y="8953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205054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0" y="0"/>
                </a:moveTo>
                <a:lnTo>
                  <a:pt x="14896" y="5333"/>
                </a:lnTo>
                <a:lnTo>
                  <a:pt x="31495" y="8965"/>
                </a:lnTo>
                <a:lnTo>
                  <a:pt x="49858" y="10528"/>
                </a:lnTo>
                <a:lnTo>
                  <a:pt x="70038" y="9677"/>
                </a:lnTo>
                <a:lnTo>
                  <a:pt x="0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978096" y="6312553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0" y="9677"/>
                </a:lnTo>
                <a:lnTo>
                  <a:pt x="20154" y="10528"/>
                </a:lnTo>
                <a:lnTo>
                  <a:pt x="38492" y="8953"/>
                </a:lnTo>
                <a:lnTo>
                  <a:pt x="55078" y="5321"/>
                </a:lnTo>
                <a:lnTo>
                  <a:pt x="69975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78442" y="6312897"/>
            <a:ext cx="32052" cy="4909"/>
          </a:xfrm>
          <a:custGeom>
            <a:avLst/>
            <a:gdLst/>
            <a:ahLst/>
            <a:cxnLst/>
            <a:rect l="l" t="t" r="r" b="b"/>
            <a:pathLst>
              <a:path w="70485" h="10794">
                <a:moveTo>
                  <a:pt x="69975" y="0"/>
                </a:moveTo>
                <a:lnTo>
                  <a:pt x="55091" y="5333"/>
                </a:lnTo>
                <a:lnTo>
                  <a:pt x="38505" y="8965"/>
                </a:lnTo>
                <a:lnTo>
                  <a:pt x="20167" y="10528"/>
                </a:lnTo>
                <a:lnTo>
                  <a:pt x="0" y="9677"/>
                </a:lnTo>
                <a:lnTo>
                  <a:pt x="69975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63121" y="6347100"/>
            <a:ext cx="142069" cy="135139"/>
          </a:xfrm>
          <a:custGeom>
            <a:avLst/>
            <a:gdLst/>
            <a:ahLst/>
            <a:cxnLst/>
            <a:rect l="l" t="t" r="r" b="b"/>
            <a:pathLst>
              <a:path w="312420" h="297180">
                <a:moveTo>
                  <a:pt x="144217" y="0"/>
                </a:moveTo>
                <a:lnTo>
                  <a:pt x="141537" y="0"/>
                </a:lnTo>
                <a:lnTo>
                  <a:pt x="139251" y="1028"/>
                </a:lnTo>
                <a:lnTo>
                  <a:pt x="711" y="161946"/>
                </a:lnTo>
                <a:lnTo>
                  <a:pt x="0" y="164105"/>
                </a:lnTo>
                <a:lnTo>
                  <a:pt x="342" y="168473"/>
                </a:lnTo>
                <a:lnTo>
                  <a:pt x="1371" y="170493"/>
                </a:lnTo>
                <a:lnTo>
                  <a:pt x="149068" y="296283"/>
                </a:lnTo>
                <a:lnTo>
                  <a:pt x="150961" y="296918"/>
                </a:lnTo>
                <a:lnTo>
                  <a:pt x="155164" y="296918"/>
                </a:lnTo>
                <a:lnTo>
                  <a:pt x="157450" y="295953"/>
                </a:lnTo>
                <a:lnTo>
                  <a:pt x="217951" y="225711"/>
                </a:lnTo>
                <a:lnTo>
                  <a:pt x="148840" y="225711"/>
                </a:lnTo>
                <a:lnTo>
                  <a:pt x="146579" y="223781"/>
                </a:lnTo>
                <a:lnTo>
                  <a:pt x="172448" y="193759"/>
                </a:lnTo>
                <a:lnTo>
                  <a:pt x="111299" y="193759"/>
                </a:lnTo>
                <a:lnTo>
                  <a:pt x="109102" y="191879"/>
                </a:lnTo>
                <a:lnTo>
                  <a:pt x="134984" y="161832"/>
                </a:lnTo>
                <a:lnTo>
                  <a:pt x="73759" y="161832"/>
                </a:lnTo>
                <a:lnTo>
                  <a:pt x="71524" y="159927"/>
                </a:lnTo>
                <a:lnTo>
                  <a:pt x="154059" y="64120"/>
                </a:lnTo>
                <a:lnTo>
                  <a:pt x="278503" y="64120"/>
                </a:lnTo>
                <a:lnTo>
                  <a:pt x="275125" y="51827"/>
                </a:lnTo>
                <a:lnTo>
                  <a:pt x="311954" y="9054"/>
                </a:lnTo>
                <a:lnTo>
                  <a:pt x="224822" y="9054"/>
                </a:lnTo>
                <a:lnTo>
                  <a:pt x="144827" y="50"/>
                </a:lnTo>
                <a:lnTo>
                  <a:pt x="144217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96662" y="6376260"/>
            <a:ext cx="101559" cy="7347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65362" y="6255031"/>
            <a:ext cx="95290" cy="96445"/>
          </a:xfrm>
          <a:custGeom>
            <a:avLst/>
            <a:gdLst/>
            <a:ahLst/>
            <a:cxnLst/>
            <a:rect l="l" t="t" r="r" b="b"/>
            <a:pathLst>
              <a:path w="209550" h="212090">
                <a:moveTo>
                  <a:pt x="155850" y="0"/>
                </a:moveTo>
                <a:lnTo>
                  <a:pt x="74001" y="95044"/>
                </a:lnTo>
                <a:lnTo>
                  <a:pt x="71626" y="102321"/>
                </a:lnTo>
                <a:lnTo>
                  <a:pt x="72578" y="114449"/>
                </a:lnTo>
                <a:lnTo>
                  <a:pt x="74051" y="118830"/>
                </a:lnTo>
                <a:lnTo>
                  <a:pt x="76502" y="122653"/>
                </a:lnTo>
                <a:lnTo>
                  <a:pt x="0" y="211525"/>
                </a:lnTo>
                <a:lnTo>
                  <a:pt x="87119" y="211525"/>
                </a:lnTo>
                <a:lnTo>
                  <a:pt x="127276" y="164892"/>
                </a:lnTo>
                <a:lnTo>
                  <a:pt x="148052" y="164892"/>
                </a:lnTo>
                <a:lnTo>
                  <a:pt x="150630" y="164041"/>
                </a:lnTo>
                <a:lnTo>
                  <a:pt x="156218" y="160727"/>
                </a:lnTo>
                <a:lnTo>
                  <a:pt x="161031" y="156244"/>
                </a:lnTo>
                <a:lnTo>
                  <a:pt x="209430" y="100035"/>
                </a:lnTo>
                <a:lnTo>
                  <a:pt x="15585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58969" y="6343590"/>
            <a:ext cx="114637" cy="142935"/>
          </a:xfrm>
          <a:custGeom>
            <a:avLst/>
            <a:gdLst/>
            <a:ahLst/>
            <a:cxnLst/>
            <a:rect l="l" t="t" r="r" b="b"/>
            <a:pathLst>
              <a:path w="252095" h="314325">
                <a:moveTo>
                  <a:pt x="153234" y="0"/>
                </a:moveTo>
                <a:lnTo>
                  <a:pt x="147862" y="0"/>
                </a:lnTo>
                <a:lnTo>
                  <a:pt x="143290" y="2070"/>
                </a:lnTo>
                <a:lnTo>
                  <a:pt x="1422" y="166759"/>
                </a:lnTo>
                <a:lnTo>
                  <a:pt x="0" y="171077"/>
                </a:lnTo>
                <a:lnTo>
                  <a:pt x="673" y="179827"/>
                </a:lnTo>
                <a:lnTo>
                  <a:pt x="2743" y="183878"/>
                </a:lnTo>
                <a:lnTo>
                  <a:pt x="154009" y="312627"/>
                </a:lnTo>
                <a:lnTo>
                  <a:pt x="157806" y="313910"/>
                </a:lnTo>
                <a:lnTo>
                  <a:pt x="166213" y="313910"/>
                </a:lnTo>
                <a:lnTo>
                  <a:pt x="170810" y="311967"/>
                </a:lnTo>
                <a:lnTo>
                  <a:pt x="183332" y="297439"/>
                </a:lnTo>
                <a:lnTo>
                  <a:pt x="161590" y="297439"/>
                </a:lnTo>
                <a:lnTo>
                  <a:pt x="16763" y="174176"/>
                </a:lnTo>
                <a:lnTo>
                  <a:pt x="152624" y="16471"/>
                </a:lnTo>
                <a:lnTo>
                  <a:pt x="245307" y="16471"/>
                </a:lnTo>
                <a:lnTo>
                  <a:pt x="252063" y="8635"/>
                </a:lnTo>
                <a:lnTo>
                  <a:pt x="230321" y="8635"/>
                </a:lnTo>
                <a:lnTo>
                  <a:pt x="153843" y="38"/>
                </a:lnTo>
                <a:lnTo>
                  <a:pt x="15323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32450" y="6325561"/>
            <a:ext cx="110306" cy="153330"/>
          </a:xfrm>
          <a:custGeom>
            <a:avLst/>
            <a:gdLst/>
            <a:ahLst/>
            <a:cxnLst/>
            <a:rect l="l" t="t" r="r" b="b"/>
            <a:pathLst>
              <a:path w="242570" h="337184">
                <a:moveTo>
                  <a:pt x="197657" y="0"/>
                </a:moveTo>
                <a:lnTo>
                  <a:pt x="113433" y="97749"/>
                </a:lnTo>
                <a:lnTo>
                  <a:pt x="135899" y="179382"/>
                </a:lnTo>
                <a:lnTo>
                  <a:pt x="0" y="337087"/>
                </a:lnTo>
                <a:lnTo>
                  <a:pt x="21741" y="337087"/>
                </a:lnTo>
                <a:lnTo>
                  <a:pt x="151951" y="185974"/>
                </a:lnTo>
                <a:lnTo>
                  <a:pt x="153234" y="180297"/>
                </a:lnTo>
                <a:lnTo>
                  <a:pt x="131644" y="101851"/>
                </a:lnTo>
                <a:lnTo>
                  <a:pt x="202521" y="19582"/>
                </a:lnTo>
                <a:lnTo>
                  <a:pt x="239744" y="6984"/>
                </a:lnTo>
                <a:lnTo>
                  <a:pt x="242398" y="3911"/>
                </a:lnTo>
                <a:lnTo>
                  <a:pt x="205963" y="3911"/>
                </a:lnTo>
                <a:lnTo>
                  <a:pt x="201518" y="2616"/>
                </a:lnTo>
                <a:lnTo>
                  <a:pt x="197657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90079" y="6371282"/>
            <a:ext cx="83437" cy="84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28373" y="6351081"/>
            <a:ext cx="42159" cy="4331"/>
          </a:xfrm>
          <a:custGeom>
            <a:avLst/>
            <a:gdLst/>
            <a:ahLst/>
            <a:cxnLst/>
            <a:rect l="l" t="t" r="r" b="b"/>
            <a:pathLst>
              <a:path w="92710" h="9525">
                <a:moveTo>
                  <a:pt x="92682" y="0"/>
                </a:moveTo>
                <a:lnTo>
                  <a:pt x="0" y="0"/>
                </a:lnTo>
                <a:lnTo>
                  <a:pt x="84503" y="9499"/>
                </a:lnTo>
                <a:lnTo>
                  <a:pt x="9268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63704" y="6251566"/>
            <a:ext cx="74500" cy="96156"/>
          </a:xfrm>
          <a:custGeom>
            <a:avLst/>
            <a:gdLst/>
            <a:ahLst/>
            <a:cxnLst/>
            <a:rect l="l" t="t" r="r" b="b"/>
            <a:pathLst>
              <a:path w="163829" h="211455">
                <a:moveTo>
                  <a:pt x="155444" y="0"/>
                </a:moveTo>
                <a:lnTo>
                  <a:pt x="76261" y="91894"/>
                </a:lnTo>
                <a:lnTo>
                  <a:pt x="67574" y="118424"/>
                </a:lnTo>
                <a:lnTo>
                  <a:pt x="67867" y="122285"/>
                </a:lnTo>
                <a:lnTo>
                  <a:pt x="68768" y="126006"/>
                </a:lnTo>
                <a:lnTo>
                  <a:pt x="70203" y="129485"/>
                </a:lnTo>
                <a:lnTo>
                  <a:pt x="0" y="211005"/>
                </a:lnTo>
                <a:lnTo>
                  <a:pt x="21729" y="211005"/>
                </a:lnTo>
                <a:lnTo>
                  <a:pt x="90929" y="130679"/>
                </a:lnTo>
                <a:lnTo>
                  <a:pt x="86040" y="124469"/>
                </a:lnTo>
                <a:lnTo>
                  <a:pt x="83995" y="117129"/>
                </a:lnTo>
                <a:lnTo>
                  <a:pt x="84871" y="109560"/>
                </a:lnTo>
                <a:lnTo>
                  <a:pt x="88745" y="102638"/>
                </a:lnTo>
                <a:lnTo>
                  <a:pt x="163787" y="15557"/>
                </a:lnTo>
                <a:lnTo>
                  <a:pt x="155444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330972" y="6297133"/>
            <a:ext cx="31763" cy="30320"/>
          </a:xfrm>
          <a:custGeom>
            <a:avLst/>
            <a:gdLst/>
            <a:ahLst/>
            <a:cxnLst/>
            <a:rect l="l" t="t" r="r" b="b"/>
            <a:pathLst>
              <a:path w="69850" h="66675">
                <a:moveTo>
                  <a:pt x="61212" y="0"/>
                </a:moveTo>
                <a:lnTo>
                  <a:pt x="6210" y="63828"/>
                </a:lnTo>
                <a:lnTo>
                  <a:pt x="0" y="66432"/>
                </a:lnTo>
                <a:lnTo>
                  <a:pt x="25742" y="66432"/>
                </a:lnTo>
                <a:lnTo>
                  <a:pt x="69556" y="15557"/>
                </a:lnTo>
                <a:lnTo>
                  <a:pt x="61212" y="0"/>
                </a:lnTo>
                <a:close/>
              </a:path>
            </a:pathLst>
          </a:custGeom>
          <a:solidFill>
            <a:srgbClr val="676A6A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70403" y="5958773"/>
            <a:ext cx="15882" cy="97023"/>
          </a:xfrm>
          <a:custGeom>
            <a:avLst/>
            <a:gdLst/>
            <a:ahLst/>
            <a:cxnLst/>
            <a:rect l="l" t="t" r="r" b="b"/>
            <a:pathLst>
              <a:path w="34925" h="213359">
                <a:moveTo>
                  <a:pt x="34733" y="212846"/>
                </a:moveTo>
                <a:lnTo>
                  <a:pt x="14426" y="170213"/>
                </a:lnTo>
                <a:lnTo>
                  <a:pt x="2895" y="125574"/>
                </a:lnTo>
                <a:lnTo>
                  <a:pt x="0" y="80147"/>
                </a:lnTo>
                <a:lnTo>
                  <a:pt x="5575" y="35140"/>
                </a:lnTo>
                <a:lnTo>
                  <a:pt x="16827" y="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210944" y="6020796"/>
            <a:ext cx="14726" cy="27143"/>
          </a:xfrm>
          <a:custGeom>
            <a:avLst/>
            <a:gdLst/>
            <a:ahLst/>
            <a:cxnLst/>
            <a:rect l="l" t="t" r="r" b="b"/>
            <a:pathLst>
              <a:path w="32385" h="59690">
                <a:moveTo>
                  <a:pt x="0" y="0"/>
                </a:moveTo>
                <a:lnTo>
                  <a:pt x="0" y="46684"/>
                </a:lnTo>
                <a:lnTo>
                  <a:pt x="31787" y="59231"/>
                </a:lnTo>
                <a:lnTo>
                  <a:pt x="0" y="0"/>
                </a:lnTo>
                <a:close/>
              </a:path>
            </a:pathLst>
          </a:custGeom>
          <a:solidFill>
            <a:srgbClr val="FCFBF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211291" y="6042626"/>
            <a:ext cx="14726" cy="5486"/>
          </a:xfrm>
          <a:custGeom>
            <a:avLst/>
            <a:gdLst/>
            <a:ahLst/>
            <a:cxnLst/>
            <a:rect l="l" t="t" r="r" b="b"/>
            <a:pathLst>
              <a:path w="32385" h="12065">
                <a:moveTo>
                  <a:pt x="0" y="0"/>
                </a:moveTo>
                <a:lnTo>
                  <a:pt x="31787" y="11950"/>
                </a:lnTo>
              </a:path>
            </a:pathLst>
          </a:custGeom>
          <a:ln w="16763">
            <a:solidFill>
              <a:srgbClr val="676A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62" y="5148307"/>
            <a:ext cx="900925" cy="1708292"/>
          </a:xfrm>
          <a:custGeom>
            <a:avLst/>
            <a:gdLst/>
            <a:ahLst/>
            <a:cxnLst/>
            <a:rect l="l" t="t" r="r" b="b"/>
            <a:pathLst>
              <a:path w="1981200" h="3756659">
                <a:moveTo>
                  <a:pt x="322267" y="0"/>
                </a:moveTo>
                <a:lnTo>
                  <a:pt x="0" y="537196"/>
                </a:lnTo>
                <a:lnTo>
                  <a:pt x="0" y="3756323"/>
                </a:lnTo>
                <a:lnTo>
                  <a:pt x="1586037" y="3756323"/>
                </a:lnTo>
                <a:lnTo>
                  <a:pt x="1980819" y="3098226"/>
                </a:lnTo>
                <a:lnTo>
                  <a:pt x="322267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23069" y="6557874"/>
            <a:ext cx="1777594" cy="298576"/>
          </a:xfrm>
          <a:custGeom>
            <a:avLst/>
            <a:gdLst/>
            <a:ahLst/>
            <a:cxnLst/>
            <a:rect l="l" t="t" r="r" b="b"/>
            <a:pathLst>
              <a:path w="3909060" h="656590">
                <a:moveTo>
                  <a:pt x="394680" y="0"/>
                </a:moveTo>
                <a:lnTo>
                  <a:pt x="0" y="656522"/>
                </a:lnTo>
                <a:lnTo>
                  <a:pt x="3518420" y="656522"/>
                </a:lnTo>
                <a:lnTo>
                  <a:pt x="3908440" y="7734"/>
                </a:lnTo>
                <a:lnTo>
                  <a:pt x="394680" y="0"/>
                </a:lnTo>
                <a:close/>
              </a:path>
            </a:pathLst>
          </a:custGeom>
          <a:solidFill>
            <a:srgbClr val="FBB1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47185" y="5148308"/>
            <a:ext cx="2353377" cy="1412892"/>
          </a:xfrm>
          <a:custGeom>
            <a:avLst/>
            <a:gdLst/>
            <a:ahLst/>
            <a:cxnLst/>
            <a:rect l="l" t="t" r="r" b="b"/>
            <a:pathLst>
              <a:path w="5175250" h="3107055">
                <a:moveTo>
                  <a:pt x="0" y="0"/>
                </a:moveTo>
                <a:lnTo>
                  <a:pt x="1660584" y="3099178"/>
                </a:lnTo>
                <a:lnTo>
                  <a:pt x="5175004" y="3106912"/>
                </a:lnTo>
                <a:lnTo>
                  <a:pt x="5160705" y="3080218"/>
                </a:lnTo>
                <a:lnTo>
                  <a:pt x="5130517" y="3080218"/>
                </a:lnTo>
                <a:lnTo>
                  <a:pt x="1676522" y="3072623"/>
                </a:lnTo>
                <a:lnTo>
                  <a:pt x="44486" y="26694"/>
                </a:lnTo>
                <a:lnTo>
                  <a:pt x="3524516" y="26694"/>
                </a:lnTo>
                <a:lnTo>
                  <a:pt x="3514356" y="7746"/>
                </a:lnTo>
                <a:lnTo>
                  <a:pt x="0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67415" y="5160447"/>
            <a:ext cx="2326811" cy="1388637"/>
          </a:xfrm>
          <a:custGeom>
            <a:avLst/>
            <a:gdLst/>
            <a:ahLst/>
            <a:cxnLst/>
            <a:rect l="l" t="t" r="r" b="b"/>
            <a:pathLst>
              <a:path w="5116830" h="3053715">
                <a:moveTo>
                  <a:pt x="3480029" y="0"/>
                </a:moveTo>
                <a:lnTo>
                  <a:pt x="0" y="0"/>
                </a:lnTo>
                <a:lnTo>
                  <a:pt x="3453931" y="7619"/>
                </a:lnTo>
                <a:lnTo>
                  <a:pt x="5086043" y="3053523"/>
                </a:lnTo>
                <a:lnTo>
                  <a:pt x="5116218" y="3053523"/>
                </a:lnTo>
                <a:lnTo>
                  <a:pt x="3480029" y="0"/>
                </a:lnTo>
                <a:close/>
              </a:path>
            </a:pathLst>
          </a:custGeom>
          <a:solidFill>
            <a:srgbClr val="F8E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42335" y="2680530"/>
            <a:ext cx="196644" cy="263058"/>
          </a:xfrm>
          <a:custGeom>
            <a:avLst/>
            <a:gdLst/>
            <a:ahLst/>
            <a:cxnLst/>
            <a:rect l="l" t="t" r="r" b="b"/>
            <a:pathLst>
              <a:path w="432435" h="578485">
                <a:moveTo>
                  <a:pt x="265156" y="0"/>
                </a:moveTo>
                <a:lnTo>
                  <a:pt x="210166" y="4495"/>
                </a:lnTo>
                <a:lnTo>
                  <a:pt x="162416" y="17271"/>
                </a:lnTo>
                <a:lnTo>
                  <a:pt x="121561" y="37248"/>
                </a:lnTo>
                <a:lnTo>
                  <a:pt x="87259" y="63371"/>
                </a:lnTo>
                <a:lnTo>
                  <a:pt x="59180" y="94574"/>
                </a:lnTo>
                <a:lnTo>
                  <a:pt x="36956" y="129765"/>
                </a:lnTo>
                <a:lnTo>
                  <a:pt x="20281" y="167902"/>
                </a:lnTo>
                <a:lnTo>
                  <a:pt x="8788" y="207906"/>
                </a:lnTo>
                <a:lnTo>
                  <a:pt x="2133" y="248710"/>
                </a:lnTo>
                <a:lnTo>
                  <a:pt x="0" y="289247"/>
                </a:lnTo>
                <a:lnTo>
                  <a:pt x="2133" y="329772"/>
                </a:lnTo>
                <a:lnTo>
                  <a:pt x="8788" y="370563"/>
                </a:lnTo>
                <a:lnTo>
                  <a:pt x="20281" y="410567"/>
                </a:lnTo>
                <a:lnTo>
                  <a:pt x="36956" y="448705"/>
                </a:lnTo>
                <a:lnTo>
                  <a:pt x="59180" y="483908"/>
                </a:lnTo>
                <a:lnTo>
                  <a:pt x="87259" y="515098"/>
                </a:lnTo>
                <a:lnTo>
                  <a:pt x="121561" y="541234"/>
                </a:lnTo>
                <a:lnTo>
                  <a:pt x="162416" y="561211"/>
                </a:lnTo>
                <a:lnTo>
                  <a:pt x="210166" y="573987"/>
                </a:lnTo>
                <a:lnTo>
                  <a:pt x="265156" y="578483"/>
                </a:lnTo>
                <a:lnTo>
                  <a:pt x="320146" y="573987"/>
                </a:lnTo>
                <a:lnTo>
                  <a:pt x="367909" y="561211"/>
                </a:lnTo>
                <a:lnTo>
                  <a:pt x="408764" y="541234"/>
                </a:lnTo>
                <a:lnTo>
                  <a:pt x="432004" y="523531"/>
                </a:lnTo>
                <a:lnTo>
                  <a:pt x="265156" y="523531"/>
                </a:lnTo>
                <a:lnTo>
                  <a:pt x="218447" y="517905"/>
                </a:lnTo>
                <a:lnTo>
                  <a:pt x="177046" y="501599"/>
                </a:lnTo>
                <a:lnTo>
                  <a:pt x="141626" y="475450"/>
                </a:lnTo>
                <a:lnTo>
                  <a:pt x="112874" y="440297"/>
                </a:lnTo>
                <a:lnTo>
                  <a:pt x="91488" y="396991"/>
                </a:lnTo>
                <a:lnTo>
                  <a:pt x="78153" y="346358"/>
                </a:lnTo>
                <a:lnTo>
                  <a:pt x="73556" y="289247"/>
                </a:lnTo>
                <a:lnTo>
                  <a:pt x="78153" y="232137"/>
                </a:lnTo>
                <a:lnTo>
                  <a:pt x="91488" y="181503"/>
                </a:lnTo>
                <a:lnTo>
                  <a:pt x="112874" y="138185"/>
                </a:lnTo>
                <a:lnTo>
                  <a:pt x="141626" y="103019"/>
                </a:lnTo>
                <a:lnTo>
                  <a:pt x="177046" y="76871"/>
                </a:lnTo>
                <a:lnTo>
                  <a:pt x="218447" y="60552"/>
                </a:lnTo>
                <a:lnTo>
                  <a:pt x="265156" y="54938"/>
                </a:lnTo>
                <a:lnTo>
                  <a:pt x="431979" y="54938"/>
                </a:lnTo>
                <a:lnTo>
                  <a:pt x="408764" y="37248"/>
                </a:lnTo>
                <a:lnTo>
                  <a:pt x="367909" y="17271"/>
                </a:lnTo>
                <a:lnTo>
                  <a:pt x="320146" y="4495"/>
                </a:lnTo>
                <a:lnTo>
                  <a:pt x="26515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262918" y="2705512"/>
            <a:ext cx="120701" cy="213103"/>
          </a:xfrm>
          <a:custGeom>
            <a:avLst/>
            <a:gdLst/>
            <a:ahLst/>
            <a:cxnLst/>
            <a:rect l="l" t="t" r="r" b="b"/>
            <a:pathLst>
              <a:path w="265430" h="468629">
                <a:moveTo>
                  <a:pt x="166822" y="0"/>
                </a:moveTo>
                <a:lnTo>
                  <a:pt x="0" y="0"/>
                </a:lnTo>
                <a:lnTo>
                  <a:pt x="46696" y="5625"/>
                </a:lnTo>
                <a:lnTo>
                  <a:pt x="88110" y="21932"/>
                </a:lnTo>
                <a:lnTo>
                  <a:pt x="123529" y="48093"/>
                </a:lnTo>
                <a:lnTo>
                  <a:pt x="152281" y="83246"/>
                </a:lnTo>
                <a:lnTo>
                  <a:pt x="173680" y="126565"/>
                </a:lnTo>
                <a:lnTo>
                  <a:pt x="187028" y="177198"/>
                </a:lnTo>
                <a:lnTo>
                  <a:pt x="191625" y="234309"/>
                </a:lnTo>
                <a:lnTo>
                  <a:pt x="187028" y="291419"/>
                </a:lnTo>
                <a:lnTo>
                  <a:pt x="173680" y="342053"/>
                </a:lnTo>
                <a:lnTo>
                  <a:pt x="152281" y="385371"/>
                </a:lnTo>
                <a:lnTo>
                  <a:pt x="123529" y="420524"/>
                </a:lnTo>
                <a:lnTo>
                  <a:pt x="88110" y="446673"/>
                </a:lnTo>
                <a:lnTo>
                  <a:pt x="46696" y="462966"/>
                </a:lnTo>
                <a:lnTo>
                  <a:pt x="0" y="468592"/>
                </a:lnTo>
                <a:lnTo>
                  <a:pt x="166848" y="468592"/>
                </a:lnTo>
                <a:lnTo>
                  <a:pt x="206001" y="428969"/>
                </a:lnTo>
                <a:lnTo>
                  <a:pt x="228213" y="393766"/>
                </a:lnTo>
                <a:lnTo>
                  <a:pt x="244900" y="355641"/>
                </a:lnTo>
                <a:lnTo>
                  <a:pt x="256393" y="315637"/>
                </a:lnTo>
                <a:lnTo>
                  <a:pt x="263035" y="274833"/>
                </a:lnTo>
                <a:lnTo>
                  <a:pt x="265181" y="234309"/>
                </a:lnTo>
                <a:lnTo>
                  <a:pt x="263035" y="193771"/>
                </a:lnTo>
                <a:lnTo>
                  <a:pt x="256393" y="152980"/>
                </a:lnTo>
                <a:lnTo>
                  <a:pt x="244900" y="112976"/>
                </a:lnTo>
                <a:lnTo>
                  <a:pt x="228213" y="74839"/>
                </a:lnTo>
                <a:lnTo>
                  <a:pt x="206001" y="39635"/>
                </a:lnTo>
                <a:lnTo>
                  <a:pt x="177909" y="8445"/>
                </a:lnTo>
                <a:lnTo>
                  <a:pt x="16682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413299" y="2685115"/>
            <a:ext cx="58329" cy="251797"/>
          </a:xfrm>
          <a:custGeom>
            <a:avLst/>
            <a:gdLst/>
            <a:ahLst/>
            <a:cxnLst/>
            <a:rect l="l" t="t" r="r" b="b"/>
            <a:pathLst>
              <a:path w="128269" h="553720">
                <a:moveTo>
                  <a:pt x="62368" y="0"/>
                </a:moveTo>
                <a:lnTo>
                  <a:pt x="0" y="0"/>
                </a:lnTo>
                <a:lnTo>
                  <a:pt x="63" y="553439"/>
                </a:lnTo>
                <a:lnTo>
                  <a:pt x="66838" y="553439"/>
                </a:lnTo>
                <a:lnTo>
                  <a:pt x="66736" y="276484"/>
                </a:lnTo>
                <a:lnTo>
                  <a:pt x="68768" y="231985"/>
                </a:lnTo>
                <a:lnTo>
                  <a:pt x="75715" y="187523"/>
                </a:lnTo>
                <a:lnTo>
                  <a:pt x="88961" y="145576"/>
                </a:lnTo>
                <a:lnTo>
                  <a:pt x="109903" y="108645"/>
                </a:lnTo>
                <a:lnTo>
                  <a:pt x="128101" y="90790"/>
                </a:lnTo>
                <a:lnTo>
                  <a:pt x="62368" y="90790"/>
                </a:lnTo>
                <a:lnTo>
                  <a:pt x="6236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441660" y="2679144"/>
            <a:ext cx="88649" cy="47356"/>
          </a:xfrm>
          <a:custGeom>
            <a:avLst/>
            <a:gdLst/>
            <a:ahLst/>
            <a:cxnLst/>
            <a:rect l="l" t="t" r="r" b="b"/>
            <a:pathLst>
              <a:path w="194945" h="104139">
                <a:moveTo>
                  <a:pt x="187155" y="0"/>
                </a:moveTo>
                <a:lnTo>
                  <a:pt x="135149" y="4203"/>
                </a:lnTo>
                <a:lnTo>
                  <a:pt x="90358" y="16763"/>
                </a:lnTo>
                <a:lnTo>
                  <a:pt x="52868" y="37603"/>
                </a:lnTo>
                <a:lnTo>
                  <a:pt x="22732" y="66686"/>
                </a:lnTo>
                <a:lnTo>
                  <a:pt x="0" y="103921"/>
                </a:lnTo>
                <a:lnTo>
                  <a:pt x="65733" y="103921"/>
                </a:lnTo>
                <a:lnTo>
                  <a:pt x="77569" y="92313"/>
                </a:lnTo>
                <a:lnTo>
                  <a:pt x="118081" y="72819"/>
                </a:lnTo>
                <a:lnTo>
                  <a:pt x="170467" y="65771"/>
                </a:lnTo>
                <a:lnTo>
                  <a:pt x="191447" y="65771"/>
                </a:lnTo>
                <a:lnTo>
                  <a:pt x="191574" y="64590"/>
                </a:lnTo>
                <a:lnTo>
                  <a:pt x="194914" y="38"/>
                </a:lnTo>
                <a:lnTo>
                  <a:pt x="18715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888490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65" y="0"/>
                </a:moveTo>
                <a:lnTo>
                  <a:pt x="0" y="120100"/>
                </a:lnTo>
                <a:lnTo>
                  <a:pt x="41820" y="129841"/>
                </a:lnTo>
                <a:lnTo>
                  <a:pt x="84503" y="137410"/>
                </a:lnTo>
                <a:lnTo>
                  <a:pt x="127631" y="142338"/>
                </a:lnTo>
                <a:lnTo>
                  <a:pt x="170772" y="144090"/>
                </a:lnTo>
                <a:lnTo>
                  <a:pt x="216364" y="141576"/>
                </a:lnTo>
                <a:lnTo>
                  <a:pt x="260343" y="133854"/>
                </a:lnTo>
                <a:lnTo>
                  <a:pt x="301363" y="120596"/>
                </a:lnTo>
                <a:lnTo>
                  <a:pt x="338014" y="101508"/>
                </a:lnTo>
                <a:lnTo>
                  <a:pt x="368925" y="76274"/>
                </a:lnTo>
                <a:lnTo>
                  <a:pt x="392724" y="44601"/>
                </a:lnTo>
                <a:lnTo>
                  <a:pt x="395696" y="37121"/>
                </a:lnTo>
                <a:lnTo>
                  <a:pt x="157209" y="37121"/>
                </a:lnTo>
                <a:lnTo>
                  <a:pt x="118894" y="34543"/>
                </a:lnTo>
                <a:lnTo>
                  <a:pt x="81404" y="27151"/>
                </a:lnTo>
                <a:lnTo>
                  <a:pt x="44766" y="15455"/>
                </a:lnTo>
                <a:lnTo>
                  <a:pt x="896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85926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17" y="0"/>
                </a:moveTo>
                <a:lnTo>
                  <a:pt x="177211" y="3314"/>
                </a:lnTo>
                <a:lnTo>
                  <a:pt x="130349" y="13436"/>
                </a:lnTo>
                <a:lnTo>
                  <a:pt x="88084" y="30606"/>
                </a:lnTo>
                <a:lnTo>
                  <a:pt x="52170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898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65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44" y="478181"/>
                </a:lnTo>
                <a:lnTo>
                  <a:pt x="162835" y="481267"/>
                </a:lnTo>
                <a:lnTo>
                  <a:pt x="401335" y="481267"/>
                </a:lnTo>
                <a:lnTo>
                  <a:pt x="413641" y="450305"/>
                </a:lnTo>
                <a:lnTo>
                  <a:pt x="419051" y="404814"/>
                </a:lnTo>
                <a:lnTo>
                  <a:pt x="412955" y="355616"/>
                </a:lnTo>
                <a:lnTo>
                  <a:pt x="396242" y="317466"/>
                </a:lnTo>
                <a:lnTo>
                  <a:pt x="371262" y="288524"/>
                </a:lnTo>
                <a:lnTo>
                  <a:pt x="305973" y="250971"/>
                </a:lnTo>
                <a:lnTo>
                  <a:pt x="235972" y="228327"/>
                </a:lnTo>
                <a:lnTo>
                  <a:pt x="205099" y="218015"/>
                </a:lnTo>
                <a:lnTo>
                  <a:pt x="180119" y="205950"/>
                </a:lnTo>
                <a:lnTo>
                  <a:pt x="163406" y="190279"/>
                </a:lnTo>
                <a:lnTo>
                  <a:pt x="157310" y="169185"/>
                </a:lnTo>
                <a:lnTo>
                  <a:pt x="165489" y="139201"/>
                </a:lnTo>
                <a:lnTo>
                  <a:pt x="186507" y="120062"/>
                </a:lnTo>
                <a:lnTo>
                  <a:pt x="215119" y="109915"/>
                </a:lnTo>
                <a:lnTo>
                  <a:pt x="246056" y="106943"/>
                </a:lnTo>
                <a:lnTo>
                  <a:pt x="383073" y="106943"/>
                </a:lnTo>
                <a:lnTo>
                  <a:pt x="390959" y="20776"/>
                </a:lnTo>
                <a:lnTo>
                  <a:pt x="355400" y="13385"/>
                </a:lnTo>
                <a:lnTo>
                  <a:pt x="317809" y="6705"/>
                </a:lnTo>
                <a:lnTo>
                  <a:pt x="275786" y="1866"/>
                </a:lnTo>
                <a:lnTo>
                  <a:pt x="22691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997817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16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19" y="24015"/>
                </a:lnTo>
                <a:lnTo>
                  <a:pt x="137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04136" y="2876955"/>
            <a:ext cx="180185" cy="65548"/>
          </a:xfrm>
          <a:custGeom>
            <a:avLst/>
            <a:gdLst/>
            <a:ahLst/>
            <a:cxnLst/>
            <a:rect l="l" t="t" r="r" b="b"/>
            <a:pathLst>
              <a:path w="396239" h="144145">
                <a:moveTo>
                  <a:pt x="8991" y="0"/>
                </a:moveTo>
                <a:lnTo>
                  <a:pt x="0" y="120100"/>
                </a:lnTo>
                <a:lnTo>
                  <a:pt x="41858" y="129841"/>
                </a:lnTo>
                <a:lnTo>
                  <a:pt x="84541" y="137410"/>
                </a:lnTo>
                <a:lnTo>
                  <a:pt x="127657" y="142338"/>
                </a:lnTo>
                <a:lnTo>
                  <a:pt x="170785" y="144090"/>
                </a:lnTo>
                <a:lnTo>
                  <a:pt x="216377" y="141576"/>
                </a:lnTo>
                <a:lnTo>
                  <a:pt x="260356" y="133854"/>
                </a:lnTo>
                <a:lnTo>
                  <a:pt x="301376" y="120596"/>
                </a:lnTo>
                <a:lnTo>
                  <a:pt x="338027" y="101508"/>
                </a:lnTo>
                <a:lnTo>
                  <a:pt x="368938" y="76274"/>
                </a:lnTo>
                <a:lnTo>
                  <a:pt x="392724" y="44601"/>
                </a:lnTo>
                <a:lnTo>
                  <a:pt x="395709" y="37121"/>
                </a:lnTo>
                <a:lnTo>
                  <a:pt x="157272" y="37121"/>
                </a:lnTo>
                <a:lnTo>
                  <a:pt x="118945" y="34543"/>
                </a:lnTo>
                <a:lnTo>
                  <a:pt x="81443" y="27151"/>
                </a:lnTo>
                <a:lnTo>
                  <a:pt x="44791" y="15455"/>
                </a:lnTo>
                <a:lnTo>
                  <a:pt x="89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01589" y="2674986"/>
            <a:ext cx="190580" cy="218878"/>
          </a:xfrm>
          <a:custGeom>
            <a:avLst/>
            <a:gdLst/>
            <a:ahLst/>
            <a:cxnLst/>
            <a:rect l="l" t="t" r="r" b="b"/>
            <a:pathLst>
              <a:path w="419100" h="481329">
                <a:moveTo>
                  <a:pt x="226981" y="0"/>
                </a:moveTo>
                <a:lnTo>
                  <a:pt x="177249" y="3314"/>
                </a:lnTo>
                <a:lnTo>
                  <a:pt x="130374" y="13436"/>
                </a:lnTo>
                <a:lnTo>
                  <a:pt x="88097" y="30606"/>
                </a:lnTo>
                <a:lnTo>
                  <a:pt x="52182" y="55065"/>
                </a:lnTo>
                <a:lnTo>
                  <a:pt x="24357" y="87056"/>
                </a:lnTo>
                <a:lnTo>
                  <a:pt x="6375" y="126831"/>
                </a:lnTo>
                <a:lnTo>
                  <a:pt x="0" y="174633"/>
                </a:lnTo>
                <a:lnTo>
                  <a:pt x="5143" y="219844"/>
                </a:lnTo>
                <a:lnTo>
                  <a:pt x="40905" y="281920"/>
                </a:lnTo>
                <a:lnTo>
                  <a:pt x="98460" y="316958"/>
                </a:lnTo>
                <a:lnTo>
                  <a:pt x="193911" y="346967"/>
                </a:lnTo>
                <a:lnTo>
                  <a:pt x="220872" y="357394"/>
                </a:lnTo>
                <a:lnTo>
                  <a:pt x="242386" y="370729"/>
                </a:lnTo>
                <a:lnTo>
                  <a:pt x="256622" y="388572"/>
                </a:lnTo>
                <a:lnTo>
                  <a:pt x="261778" y="412523"/>
                </a:lnTo>
                <a:lnTo>
                  <a:pt x="251694" y="446266"/>
                </a:lnTo>
                <a:lnTo>
                  <a:pt x="226663" y="467335"/>
                </a:lnTo>
                <a:lnTo>
                  <a:pt x="194457" y="478181"/>
                </a:lnTo>
                <a:lnTo>
                  <a:pt x="162886" y="481267"/>
                </a:lnTo>
                <a:lnTo>
                  <a:pt x="401309" y="481267"/>
                </a:lnTo>
                <a:lnTo>
                  <a:pt x="413628" y="450305"/>
                </a:lnTo>
                <a:lnTo>
                  <a:pt x="419025" y="404814"/>
                </a:lnTo>
                <a:lnTo>
                  <a:pt x="412930" y="355616"/>
                </a:lnTo>
                <a:lnTo>
                  <a:pt x="396217" y="317466"/>
                </a:lnTo>
                <a:lnTo>
                  <a:pt x="371237" y="288524"/>
                </a:lnTo>
                <a:lnTo>
                  <a:pt x="305960" y="250971"/>
                </a:lnTo>
                <a:lnTo>
                  <a:pt x="235947" y="228327"/>
                </a:lnTo>
                <a:lnTo>
                  <a:pt x="205074" y="218015"/>
                </a:lnTo>
                <a:lnTo>
                  <a:pt x="180106" y="205950"/>
                </a:lnTo>
                <a:lnTo>
                  <a:pt x="163394" y="190279"/>
                </a:lnTo>
                <a:lnTo>
                  <a:pt x="157298" y="169185"/>
                </a:lnTo>
                <a:lnTo>
                  <a:pt x="165464" y="139201"/>
                </a:lnTo>
                <a:lnTo>
                  <a:pt x="186482" y="120062"/>
                </a:lnTo>
                <a:lnTo>
                  <a:pt x="215094" y="109915"/>
                </a:lnTo>
                <a:lnTo>
                  <a:pt x="246056" y="106943"/>
                </a:lnTo>
                <a:lnTo>
                  <a:pt x="383060" y="106943"/>
                </a:lnTo>
                <a:lnTo>
                  <a:pt x="390959" y="20776"/>
                </a:lnTo>
                <a:lnTo>
                  <a:pt x="355375" y="13385"/>
                </a:lnTo>
                <a:lnTo>
                  <a:pt x="317796" y="6705"/>
                </a:lnTo>
                <a:lnTo>
                  <a:pt x="275811" y="1866"/>
                </a:lnTo>
                <a:lnTo>
                  <a:pt x="22698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13480" y="2723617"/>
            <a:ext cx="62372" cy="10973"/>
          </a:xfrm>
          <a:custGeom>
            <a:avLst/>
            <a:gdLst/>
            <a:ahLst/>
            <a:cxnLst/>
            <a:rect l="l" t="t" r="r" b="b"/>
            <a:pathLst>
              <a:path w="137160" h="24129">
                <a:moveTo>
                  <a:pt x="137004" y="0"/>
                </a:moveTo>
                <a:lnTo>
                  <a:pt x="0" y="0"/>
                </a:lnTo>
                <a:lnTo>
                  <a:pt x="37806" y="1612"/>
                </a:lnTo>
                <a:lnTo>
                  <a:pt x="70775" y="6299"/>
                </a:lnTo>
                <a:lnTo>
                  <a:pt x="102054" y="13842"/>
                </a:lnTo>
                <a:lnTo>
                  <a:pt x="134807" y="24015"/>
                </a:lnTo>
                <a:lnTo>
                  <a:pt x="13700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109072" y="2544008"/>
            <a:ext cx="148422" cy="392999"/>
          </a:xfrm>
          <a:custGeom>
            <a:avLst/>
            <a:gdLst/>
            <a:ahLst/>
            <a:cxnLst/>
            <a:rect l="l" t="t" r="r" b="b"/>
            <a:pathLst>
              <a:path w="326389" h="864235">
                <a:moveTo>
                  <a:pt x="150783" y="0"/>
                </a:moveTo>
                <a:lnTo>
                  <a:pt x="0" y="45985"/>
                </a:lnTo>
                <a:lnTo>
                  <a:pt x="0" y="863908"/>
                </a:lnTo>
                <a:lnTo>
                  <a:pt x="150783" y="863908"/>
                </a:lnTo>
                <a:lnTo>
                  <a:pt x="150783" y="591246"/>
                </a:lnTo>
                <a:lnTo>
                  <a:pt x="326153" y="591246"/>
                </a:lnTo>
                <a:lnTo>
                  <a:pt x="297210" y="553985"/>
                </a:lnTo>
                <a:lnTo>
                  <a:pt x="320171" y="526922"/>
                </a:lnTo>
                <a:lnTo>
                  <a:pt x="150783" y="526922"/>
                </a:lnTo>
                <a:lnTo>
                  <a:pt x="15078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178667" y="2812869"/>
            <a:ext cx="174987" cy="124166"/>
          </a:xfrm>
          <a:custGeom>
            <a:avLst/>
            <a:gdLst/>
            <a:ahLst/>
            <a:cxnLst/>
            <a:rect l="l" t="t" r="r" b="b"/>
            <a:pathLst>
              <a:path w="384810" h="273050">
                <a:moveTo>
                  <a:pt x="173109" y="0"/>
                </a:moveTo>
                <a:lnTo>
                  <a:pt x="0" y="0"/>
                </a:lnTo>
                <a:lnTo>
                  <a:pt x="193530" y="272649"/>
                </a:lnTo>
                <a:lnTo>
                  <a:pt x="384762" y="272649"/>
                </a:lnTo>
                <a:lnTo>
                  <a:pt x="1731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178662" y="2681436"/>
            <a:ext cx="162859" cy="102220"/>
          </a:xfrm>
          <a:custGeom>
            <a:avLst/>
            <a:gdLst/>
            <a:ahLst/>
            <a:cxnLst/>
            <a:rect l="l" t="t" r="r" b="b"/>
            <a:pathLst>
              <a:path w="358139" h="224789">
                <a:moveTo>
                  <a:pt x="357775" y="0"/>
                </a:moveTo>
                <a:lnTo>
                  <a:pt x="179992" y="0"/>
                </a:lnTo>
                <a:lnTo>
                  <a:pt x="0" y="224708"/>
                </a:lnTo>
                <a:lnTo>
                  <a:pt x="167140" y="224708"/>
                </a:lnTo>
                <a:lnTo>
                  <a:pt x="35777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626050" y="2679254"/>
            <a:ext cx="175565" cy="263058"/>
          </a:xfrm>
          <a:custGeom>
            <a:avLst/>
            <a:gdLst/>
            <a:ahLst/>
            <a:cxnLst/>
            <a:rect l="l" t="t" r="r" b="b"/>
            <a:pathLst>
              <a:path w="386079" h="578485">
                <a:moveTo>
                  <a:pt x="234296" y="0"/>
                </a:moveTo>
                <a:lnTo>
                  <a:pt x="180678" y="5168"/>
                </a:lnTo>
                <a:lnTo>
                  <a:pt x="135569" y="18478"/>
                </a:lnTo>
                <a:lnTo>
                  <a:pt x="98295" y="38861"/>
                </a:lnTo>
                <a:lnTo>
                  <a:pt x="68171" y="65238"/>
                </a:lnTo>
                <a:lnTo>
                  <a:pt x="44537" y="96530"/>
                </a:lnTo>
                <a:lnTo>
                  <a:pt x="26707" y="131670"/>
                </a:lnTo>
                <a:lnTo>
                  <a:pt x="14020" y="169578"/>
                </a:lnTo>
                <a:lnTo>
                  <a:pt x="5778" y="209176"/>
                </a:lnTo>
                <a:lnTo>
                  <a:pt x="1333" y="249408"/>
                </a:lnTo>
                <a:lnTo>
                  <a:pt x="0" y="289184"/>
                </a:lnTo>
                <a:lnTo>
                  <a:pt x="3276" y="346053"/>
                </a:lnTo>
                <a:lnTo>
                  <a:pt x="12928" y="397576"/>
                </a:lnTo>
                <a:lnTo>
                  <a:pt x="28637" y="443383"/>
                </a:lnTo>
                <a:lnTo>
                  <a:pt x="50138" y="483121"/>
                </a:lnTo>
                <a:lnTo>
                  <a:pt x="77137" y="516445"/>
                </a:lnTo>
                <a:lnTo>
                  <a:pt x="109344" y="542974"/>
                </a:lnTo>
                <a:lnTo>
                  <a:pt x="146465" y="562367"/>
                </a:lnTo>
                <a:lnTo>
                  <a:pt x="188234" y="574266"/>
                </a:lnTo>
                <a:lnTo>
                  <a:pt x="234334" y="578317"/>
                </a:lnTo>
                <a:lnTo>
                  <a:pt x="282720" y="574482"/>
                </a:lnTo>
                <a:lnTo>
                  <a:pt x="324819" y="562875"/>
                </a:lnTo>
                <a:lnTo>
                  <a:pt x="361039" y="543317"/>
                </a:lnTo>
                <a:lnTo>
                  <a:pt x="383212" y="523341"/>
                </a:lnTo>
                <a:lnTo>
                  <a:pt x="245573" y="523341"/>
                </a:lnTo>
                <a:lnTo>
                  <a:pt x="193657" y="516165"/>
                </a:lnTo>
                <a:lnTo>
                  <a:pt x="153285" y="496646"/>
                </a:lnTo>
                <a:lnTo>
                  <a:pt x="123034" y="467818"/>
                </a:lnTo>
                <a:lnTo>
                  <a:pt x="101470" y="432665"/>
                </a:lnTo>
                <a:lnTo>
                  <a:pt x="87170" y="394210"/>
                </a:lnTo>
                <a:lnTo>
                  <a:pt x="78738" y="355464"/>
                </a:lnTo>
                <a:lnTo>
                  <a:pt x="73683" y="289184"/>
                </a:lnTo>
                <a:lnTo>
                  <a:pt x="74712" y="258882"/>
                </a:lnTo>
                <a:lnTo>
                  <a:pt x="87170" y="184119"/>
                </a:lnTo>
                <a:lnTo>
                  <a:pt x="101470" y="145652"/>
                </a:lnTo>
                <a:lnTo>
                  <a:pt x="123034" y="110499"/>
                </a:lnTo>
                <a:lnTo>
                  <a:pt x="153285" y="81658"/>
                </a:lnTo>
                <a:lnTo>
                  <a:pt x="193657" y="62152"/>
                </a:lnTo>
                <a:lnTo>
                  <a:pt x="245573" y="54976"/>
                </a:lnTo>
                <a:lnTo>
                  <a:pt x="385486" y="54976"/>
                </a:lnTo>
                <a:lnTo>
                  <a:pt x="380672" y="49973"/>
                </a:lnTo>
                <a:lnTo>
                  <a:pt x="345304" y="25500"/>
                </a:lnTo>
                <a:lnTo>
                  <a:pt x="296931" y="6908"/>
                </a:lnTo>
                <a:lnTo>
                  <a:pt x="23429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37716" y="2704253"/>
            <a:ext cx="108862" cy="213103"/>
          </a:xfrm>
          <a:custGeom>
            <a:avLst/>
            <a:gdLst/>
            <a:ahLst/>
            <a:cxnLst/>
            <a:rect l="l" t="t" r="r" b="b"/>
            <a:pathLst>
              <a:path w="239395" h="468629">
                <a:moveTo>
                  <a:pt x="139912" y="0"/>
                </a:moveTo>
                <a:lnTo>
                  <a:pt x="0" y="0"/>
                </a:lnTo>
                <a:lnTo>
                  <a:pt x="46912" y="6857"/>
                </a:lnTo>
                <a:lnTo>
                  <a:pt x="86014" y="26034"/>
                </a:lnTo>
                <a:lnTo>
                  <a:pt x="117510" y="55459"/>
                </a:lnTo>
                <a:lnTo>
                  <a:pt x="141639" y="93063"/>
                </a:lnTo>
                <a:lnTo>
                  <a:pt x="158606" y="136775"/>
                </a:lnTo>
                <a:lnTo>
                  <a:pt x="168626" y="184513"/>
                </a:lnTo>
                <a:lnTo>
                  <a:pt x="171915" y="234207"/>
                </a:lnTo>
                <a:lnTo>
                  <a:pt x="168626" y="283875"/>
                </a:lnTo>
                <a:lnTo>
                  <a:pt x="158606" y="331601"/>
                </a:lnTo>
                <a:lnTo>
                  <a:pt x="141639" y="375300"/>
                </a:lnTo>
                <a:lnTo>
                  <a:pt x="117510" y="412904"/>
                </a:lnTo>
                <a:lnTo>
                  <a:pt x="86014" y="442329"/>
                </a:lnTo>
                <a:lnTo>
                  <a:pt x="46912" y="461506"/>
                </a:lnTo>
                <a:lnTo>
                  <a:pt x="0" y="468364"/>
                </a:lnTo>
                <a:lnTo>
                  <a:pt x="137639" y="468364"/>
                </a:lnTo>
                <a:lnTo>
                  <a:pt x="146224" y="460630"/>
                </a:lnTo>
                <a:lnTo>
                  <a:pt x="171915" y="424601"/>
                </a:lnTo>
                <a:lnTo>
                  <a:pt x="238855" y="424601"/>
                </a:lnTo>
                <a:lnTo>
                  <a:pt x="238855" y="38353"/>
                </a:lnTo>
                <a:lnTo>
                  <a:pt x="171915" y="38353"/>
                </a:lnTo>
                <a:lnTo>
                  <a:pt x="158733" y="19544"/>
                </a:lnTo>
                <a:lnTo>
                  <a:pt x="13991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815898" y="2557175"/>
            <a:ext cx="30608" cy="164592"/>
          </a:xfrm>
          <a:custGeom>
            <a:avLst/>
            <a:gdLst/>
            <a:ahLst/>
            <a:cxnLst/>
            <a:rect l="l" t="t" r="r" b="b"/>
            <a:pathLst>
              <a:path w="67310" h="361950">
                <a:moveTo>
                  <a:pt x="66940" y="0"/>
                </a:moveTo>
                <a:lnTo>
                  <a:pt x="0" y="20459"/>
                </a:lnTo>
                <a:lnTo>
                  <a:pt x="0" y="361788"/>
                </a:lnTo>
                <a:lnTo>
                  <a:pt x="66940" y="361788"/>
                </a:lnTo>
                <a:lnTo>
                  <a:pt x="6694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561602" y="2557175"/>
            <a:ext cx="31186" cy="379717"/>
          </a:xfrm>
          <a:custGeom>
            <a:avLst/>
            <a:gdLst/>
            <a:ahLst/>
            <a:cxnLst/>
            <a:rect l="l" t="t" r="r" b="b"/>
            <a:pathLst>
              <a:path w="68579" h="835025">
                <a:moveTo>
                  <a:pt x="68121" y="0"/>
                </a:moveTo>
                <a:lnTo>
                  <a:pt x="65352" y="876"/>
                </a:lnTo>
                <a:lnTo>
                  <a:pt x="0" y="20446"/>
                </a:lnTo>
                <a:lnTo>
                  <a:pt x="0" y="834800"/>
                </a:lnTo>
                <a:lnTo>
                  <a:pt x="68121" y="834800"/>
                </a:lnTo>
                <a:lnTo>
                  <a:pt x="6812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90223" y="2543315"/>
            <a:ext cx="69302" cy="393577"/>
          </a:xfrm>
          <a:custGeom>
            <a:avLst/>
            <a:gdLst/>
            <a:ahLst/>
            <a:cxnLst/>
            <a:rect l="l" t="t" r="r" b="b"/>
            <a:pathLst>
              <a:path w="152400" h="865504">
                <a:moveTo>
                  <a:pt x="151799" y="0"/>
                </a:moveTo>
                <a:lnTo>
                  <a:pt x="0" y="46087"/>
                </a:lnTo>
                <a:lnTo>
                  <a:pt x="0" y="865445"/>
                </a:lnTo>
                <a:lnTo>
                  <a:pt x="151799" y="865445"/>
                </a:lnTo>
                <a:lnTo>
                  <a:pt x="15179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98332" y="2543315"/>
            <a:ext cx="68436" cy="393577"/>
          </a:xfrm>
          <a:custGeom>
            <a:avLst/>
            <a:gdLst/>
            <a:ahLst/>
            <a:cxnLst/>
            <a:rect l="l" t="t" r="r" b="b"/>
            <a:pathLst>
              <a:path w="150495" h="865504">
                <a:moveTo>
                  <a:pt x="150338" y="0"/>
                </a:moveTo>
                <a:lnTo>
                  <a:pt x="88" y="46087"/>
                </a:lnTo>
                <a:lnTo>
                  <a:pt x="0" y="865445"/>
                </a:lnTo>
                <a:lnTo>
                  <a:pt x="150338" y="865445"/>
                </a:lnTo>
                <a:lnTo>
                  <a:pt x="1503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375245" y="2547473"/>
            <a:ext cx="76170" cy="761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54255" y="2685380"/>
            <a:ext cx="131385" cy="251797"/>
          </a:xfrm>
          <a:custGeom>
            <a:avLst/>
            <a:gdLst/>
            <a:ahLst/>
            <a:cxnLst/>
            <a:rect l="l" t="t" r="r" b="b"/>
            <a:pathLst>
              <a:path w="288925" h="553720">
                <a:moveTo>
                  <a:pt x="73327" y="0"/>
                </a:moveTo>
                <a:lnTo>
                  <a:pt x="0" y="0"/>
                </a:lnTo>
                <a:lnTo>
                  <a:pt x="182926" y="553109"/>
                </a:lnTo>
                <a:lnTo>
                  <a:pt x="265486" y="553109"/>
                </a:lnTo>
                <a:lnTo>
                  <a:pt x="288638" y="481673"/>
                </a:lnTo>
                <a:lnTo>
                  <a:pt x="223857" y="481673"/>
                </a:lnTo>
                <a:lnTo>
                  <a:pt x="73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948295" y="2717848"/>
            <a:ext cx="119835" cy="219167"/>
          </a:xfrm>
          <a:custGeom>
            <a:avLst/>
            <a:gdLst/>
            <a:ahLst/>
            <a:cxnLst/>
            <a:rect l="l" t="t" r="r" b="b"/>
            <a:pathLst>
              <a:path w="263525" h="481964">
                <a:moveTo>
                  <a:pt x="66838" y="0"/>
                </a:moveTo>
                <a:lnTo>
                  <a:pt x="0" y="0"/>
                </a:lnTo>
                <a:lnTo>
                  <a:pt x="156167" y="481724"/>
                </a:lnTo>
                <a:lnTo>
                  <a:pt x="238766" y="481724"/>
                </a:lnTo>
                <a:lnTo>
                  <a:pt x="262972" y="410288"/>
                </a:lnTo>
                <a:lnTo>
                  <a:pt x="195994" y="410288"/>
                </a:lnTo>
                <a:lnTo>
                  <a:pt x="6683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58373" y="2685381"/>
            <a:ext cx="120412" cy="219167"/>
          </a:xfrm>
          <a:custGeom>
            <a:avLst/>
            <a:gdLst/>
            <a:ahLst/>
            <a:cxnLst/>
            <a:rect l="l" t="t" r="r" b="b"/>
            <a:pathLst>
              <a:path w="264794" h="481964">
                <a:moveTo>
                  <a:pt x="242119" y="0"/>
                </a:moveTo>
                <a:lnTo>
                  <a:pt x="159546" y="0"/>
                </a:lnTo>
                <a:lnTo>
                  <a:pt x="3047" y="472542"/>
                </a:lnTo>
                <a:lnTo>
                  <a:pt x="0" y="481673"/>
                </a:lnTo>
                <a:lnTo>
                  <a:pt x="59675" y="481673"/>
                </a:lnTo>
                <a:lnTo>
                  <a:pt x="192666" y="71397"/>
                </a:lnTo>
                <a:lnTo>
                  <a:pt x="264597" y="71397"/>
                </a:lnTo>
                <a:lnTo>
                  <a:pt x="2421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39743" y="2685381"/>
            <a:ext cx="102509" cy="219167"/>
          </a:xfrm>
          <a:custGeom>
            <a:avLst/>
            <a:gdLst/>
            <a:ahLst/>
            <a:cxnLst/>
            <a:rect l="l" t="t" r="r" b="b"/>
            <a:pathLst>
              <a:path w="225425" h="481964">
                <a:moveTo>
                  <a:pt x="225063" y="0"/>
                </a:moveTo>
                <a:lnTo>
                  <a:pt x="158415" y="0"/>
                </a:lnTo>
                <a:lnTo>
                  <a:pt x="3022" y="472542"/>
                </a:lnTo>
                <a:lnTo>
                  <a:pt x="0" y="481673"/>
                </a:lnTo>
                <a:lnTo>
                  <a:pt x="61872" y="481673"/>
                </a:lnTo>
                <a:lnTo>
                  <a:pt x="225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316280" y="2009011"/>
            <a:ext cx="720740" cy="516299"/>
          </a:xfrm>
          <a:custGeom>
            <a:avLst/>
            <a:gdLst/>
            <a:ahLst/>
            <a:cxnLst/>
            <a:rect l="l" t="t" r="r" b="b"/>
            <a:pathLst>
              <a:path w="1584959" h="1135379">
                <a:moveTo>
                  <a:pt x="351031" y="0"/>
                </a:moveTo>
                <a:lnTo>
                  <a:pt x="296854" y="122107"/>
                </a:lnTo>
                <a:lnTo>
                  <a:pt x="242233" y="189542"/>
                </a:lnTo>
                <a:lnTo>
                  <a:pt x="154250" y="226384"/>
                </a:lnTo>
                <a:lnTo>
                  <a:pt x="0" y="256685"/>
                </a:lnTo>
                <a:lnTo>
                  <a:pt x="978789" y="382908"/>
                </a:lnTo>
                <a:lnTo>
                  <a:pt x="1390906" y="511924"/>
                </a:lnTo>
                <a:lnTo>
                  <a:pt x="1313591" y="721964"/>
                </a:lnTo>
                <a:lnTo>
                  <a:pt x="1244492" y="774108"/>
                </a:lnTo>
                <a:lnTo>
                  <a:pt x="1253432" y="825847"/>
                </a:lnTo>
                <a:lnTo>
                  <a:pt x="1173907" y="947738"/>
                </a:lnTo>
                <a:lnTo>
                  <a:pt x="981837" y="1135033"/>
                </a:lnTo>
                <a:lnTo>
                  <a:pt x="1483284" y="655989"/>
                </a:lnTo>
                <a:lnTo>
                  <a:pt x="1584729" y="378069"/>
                </a:lnTo>
                <a:lnTo>
                  <a:pt x="1227017" y="194876"/>
                </a:lnTo>
                <a:lnTo>
                  <a:pt x="35103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691044" y="2384491"/>
            <a:ext cx="160261" cy="120990"/>
          </a:xfrm>
          <a:custGeom>
            <a:avLst/>
            <a:gdLst/>
            <a:ahLst/>
            <a:cxnLst/>
            <a:rect l="l" t="t" r="r" b="b"/>
            <a:pathLst>
              <a:path w="352425" h="266064">
                <a:moveTo>
                  <a:pt x="351971" y="0"/>
                </a:moveTo>
                <a:lnTo>
                  <a:pt x="0" y="265575"/>
                </a:lnTo>
                <a:lnTo>
                  <a:pt x="236417" y="138020"/>
                </a:lnTo>
                <a:lnTo>
                  <a:pt x="347158" y="40600"/>
                </a:lnTo>
                <a:lnTo>
                  <a:pt x="35197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830481" y="2265589"/>
            <a:ext cx="51976" cy="118968"/>
          </a:xfrm>
          <a:custGeom>
            <a:avLst/>
            <a:gdLst/>
            <a:ahLst/>
            <a:cxnLst/>
            <a:rect l="l" t="t" r="r" b="b"/>
            <a:pathLst>
              <a:path w="114300" h="261620">
                <a:moveTo>
                  <a:pt x="0" y="0"/>
                </a:moveTo>
                <a:lnTo>
                  <a:pt x="54341" y="185377"/>
                </a:lnTo>
                <a:lnTo>
                  <a:pt x="45325" y="261473"/>
                </a:lnTo>
                <a:lnTo>
                  <a:pt x="113712" y="209874"/>
                </a:lnTo>
                <a:lnTo>
                  <a:pt x="103629" y="15162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53287" y="1746364"/>
            <a:ext cx="250353" cy="390978"/>
          </a:xfrm>
          <a:custGeom>
            <a:avLst/>
            <a:gdLst/>
            <a:ahLst/>
            <a:cxnLst/>
            <a:rect l="l" t="t" r="r" b="b"/>
            <a:pathLst>
              <a:path w="550545" h="859789">
                <a:moveTo>
                  <a:pt x="174163" y="0"/>
                </a:moveTo>
                <a:lnTo>
                  <a:pt x="161349" y="26872"/>
                </a:lnTo>
                <a:lnTo>
                  <a:pt x="140687" y="52881"/>
                </a:lnTo>
                <a:lnTo>
                  <a:pt x="112938" y="75664"/>
                </a:lnTo>
                <a:lnTo>
                  <a:pt x="78865" y="92821"/>
                </a:lnTo>
                <a:lnTo>
                  <a:pt x="45756" y="112506"/>
                </a:lnTo>
                <a:lnTo>
                  <a:pt x="20954" y="138197"/>
                </a:lnTo>
                <a:lnTo>
                  <a:pt x="5397" y="160511"/>
                </a:lnTo>
                <a:lnTo>
                  <a:pt x="0" y="170036"/>
                </a:lnTo>
                <a:lnTo>
                  <a:pt x="42823" y="207715"/>
                </a:lnTo>
                <a:lnTo>
                  <a:pt x="82205" y="246551"/>
                </a:lnTo>
                <a:lnTo>
                  <a:pt x="118259" y="286441"/>
                </a:lnTo>
                <a:lnTo>
                  <a:pt x="151113" y="327270"/>
                </a:lnTo>
                <a:lnTo>
                  <a:pt x="180894" y="368938"/>
                </a:lnTo>
                <a:lnTo>
                  <a:pt x="207715" y="411329"/>
                </a:lnTo>
                <a:lnTo>
                  <a:pt x="231705" y="454343"/>
                </a:lnTo>
                <a:lnTo>
                  <a:pt x="252977" y="497878"/>
                </a:lnTo>
                <a:lnTo>
                  <a:pt x="271658" y="541806"/>
                </a:lnTo>
                <a:lnTo>
                  <a:pt x="287876" y="586052"/>
                </a:lnTo>
                <a:lnTo>
                  <a:pt x="301744" y="630475"/>
                </a:lnTo>
                <a:lnTo>
                  <a:pt x="313377" y="675000"/>
                </a:lnTo>
                <a:lnTo>
                  <a:pt x="322914" y="719500"/>
                </a:lnTo>
                <a:lnTo>
                  <a:pt x="383670" y="751211"/>
                </a:lnTo>
                <a:lnTo>
                  <a:pt x="436716" y="781881"/>
                </a:lnTo>
                <a:lnTo>
                  <a:pt x="482092" y="810696"/>
                </a:lnTo>
                <a:lnTo>
                  <a:pt x="519861" y="836832"/>
                </a:lnTo>
                <a:lnTo>
                  <a:pt x="550073" y="859488"/>
                </a:lnTo>
                <a:lnTo>
                  <a:pt x="499503" y="492620"/>
                </a:lnTo>
                <a:lnTo>
                  <a:pt x="369370" y="223006"/>
                </a:lnTo>
                <a:lnTo>
                  <a:pt x="235617" y="56767"/>
                </a:lnTo>
                <a:lnTo>
                  <a:pt x="1741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71305" y="1999875"/>
            <a:ext cx="124743" cy="31475"/>
          </a:xfrm>
          <a:custGeom>
            <a:avLst/>
            <a:gdLst/>
            <a:ahLst/>
            <a:cxnLst/>
            <a:rect l="l" t="t" r="r" b="b"/>
            <a:pathLst>
              <a:path w="274320" h="69214">
                <a:moveTo>
                  <a:pt x="242843" y="0"/>
                </a:moveTo>
                <a:lnTo>
                  <a:pt x="0" y="0"/>
                </a:lnTo>
                <a:lnTo>
                  <a:pt x="49985" y="9512"/>
                </a:lnTo>
                <a:lnTo>
                  <a:pt x="98257" y="19913"/>
                </a:lnTo>
                <a:lnTo>
                  <a:pt x="144814" y="31101"/>
                </a:lnTo>
                <a:lnTo>
                  <a:pt x="189669" y="43013"/>
                </a:lnTo>
                <a:lnTo>
                  <a:pt x="232835" y="55561"/>
                </a:lnTo>
                <a:lnTo>
                  <a:pt x="274325" y="68654"/>
                </a:lnTo>
                <a:lnTo>
                  <a:pt x="2428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280937" y="1692309"/>
            <a:ext cx="300886" cy="334382"/>
          </a:xfrm>
          <a:custGeom>
            <a:avLst/>
            <a:gdLst/>
            <a:ahLst/>
            <a:cxnLst/>
            <a:rect l="l" t="t" r="r" b="b"/>
            <a:pathLst>
              <a:path w="661670" h="735329">
                <a:moveTo>
                  <a:pt x="210687" y="0"/>
                </a:moveTo>
                <a:lnTo>
                  <a:pt x="190279" y="22199"/>
                </a:lnTo>
                <a:lnTo>
                  <a:pt x="149246" y="48500"/>
                </a:lnTo>
                <a:lnTo>
                  <a:pt x="98155" y="75220"/>
                </a:lnTo>
                <a:lnTo>
                  <a:pt x="47572" y="98663"/>
                </a:lnTo>
                <a:lnTo>
                  <a:pt x="14071" y="132660"/>
                </a:lnTo>
                <a:lnTo>
                  <a:pt x="1181" y="180741"/>
                </a:lnTo>
                <a:lnTo>
                  <a:pt x="0" y="223666"/>
                </a:lnTo>
                <a:lnTo>
                  <a:pt x="1587" y="242259"/>
                </a:lnTo>
                <a:lnTo>
                  <a:pt x="40346" y="275557"/>
                </a:lnTo>
                <a:lnTo>
                  <a:pt x="77468" y="309910"/>
                </a:lnTo>
                <a:lnTo>
                  <a:pt x="113014" y="345240"/>
                </a:lnTo>
                <a:lnTo>
                  <a:pt x="147011" y="381460"/>
                </a:lnTo>
                <a:lnTo>
                  <a:pt x="179471" y="418505"/>
                </a:lnTo>
                <a:lnTo>
                  <a:pt x="210459" y="456299"/>
                </a:lnTo>
                <a:lnTo>
                  <a:pt x="239998" y="494754"/>
                </a:lnTo>
                <a:lnTo>
                  <a:pt x="268128" y="533805"/>
                </a:lnTo>
                <a:lnTo>
                  <a:pt x="294873" y="573365"/>
                </a:lnTo>
                <a:lnTo>
                  <a:pt x="320273" y="613356"/>
                </a:lnTo>
                <a:lnTo>
                  <a:pt x="344364" y="653703"/>
                </a:lnTo>
                <a:lnTo>
                  <a:pt x="367185" y="694342"/>
                </a:lnTo>
                <a:lnTo>
                  <a:pt x="388775" y="735184"/>
                </a:lnTo>
                <a:lnTo>
                  <a:pt x="403278" y="711270"/>
                </a:lnTo>
                <a:lnTo>
                  <a:pt x="412447" y="692691"/>
                </a:lnTo>
                <a:lnTo>
                  <a:pt x="417235" y="680639"/>
                </a:lnTo>
                <a:lnTo>
                  <a:pt x="418632" y="676359"/>
                </a:lnTo>
                <a:lnTo>
                  <a:pt x="661475" y="676359"/>
                </a:lnTo>
                <a:lnTo>
                  <a:pt x="546454" y="425477"/>
                </a:lnTo>
                <a:lnTo>
                  <a:pt x="388584" y="191942"/>
                </a:lnTo>
                <a:lnTo>
                  <a:pt x="262324" y="48703"/>
                </a:lnTo>
                <a:lnTo>
                  <a:pt x="21068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77334" y="2268887"/>
            <a:ext cx="96445" cy="222344"/>
          </a:xfrm>
          <a:custGeom>
            <a:avLst/>
            <a:gdLst/>
            <a:ahLst/>
            <a:cxnLst/>
            <a:rect l="l" t="t" r="r" b="b"/>
            <a:pathLst>
              <a:path w="212089" h="488950">
                <a:moveTo>
                  <a:pt x="162390" y="0"/>
                </a:moveTo>
                <a:lnTo>
                  <a:pt x="128050" y="176360"/>
                </a:lnTo>
                <a:lnTo>
                  <a:pt x="73213" y="333239"/>
                </a:lnTo>
                <a:lnTo>
                  <a:pt x="22376" y="445669"/>
                </a:lnTo>
                <a:lnTo>
                  <a:pt x="0" y="488696"/>
                </a:lnTo>
                <a:lnTo>
                  <a:pt x="32053" y="438646"/>
                </a:lnTo>
                <a:lnTo>
                  <a:pt x="61834" y="389295"/>
                </a:lnTo>
                <a:lnTo>
                  <a:pt x="89405" y="340630"/>
                </a:lnTo>
                <a:lnTo>
                  <a:pt x="114830" y="292651"/>
                </a:lnTo>
                <a:lnTo>
                  <a:pt x="138147" y="245370"/>
                </a:lnTo>
                <a:lnTo>
                  <a:pt x="159457" y="198800"/>
                </a:lnTo>
                <a:lnTo>
                  <a:pt x="178786" y="152942"/>
                </a:lnTo>
                <a:lnTo>
                  <a:pt x="196210" y="107782"/>
                </a:lnTo>
                <a:lnTo>
                  <a:pt x="211792" y="63333"/>
                </a:lnTo>
                <a:lnTo>
                  <a:pt x="201721" y="46811"/>
                </a:lnTo>
                <a:lnTo>
                  <a:pt x="190088" y="30745"/>
                </a:lnTo>
                <a:lnTo>
                  <a:pt x="176970" y="15150"/>
                </a:lnTo>
                <a:lnTo>
                  <a:pt x="16239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72893" y="2372271"/>
            <a:ext cx="40604" cy="8648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656544" y="2235622"/>
            <a:ext cx="86050" cy="203286"/>
          </a:xfrm>
          <a:custGeom>
            <a:avLst/>
            <a:gdLst/>
            <a:ahLst/>
            <a:cxnLst/>
            <a:rect l="l" t="t" r="r" b="b"/>
            <a:pathLst>
              <a:path w="189229" h="447039">
                <a:moveTo>
                  <a:pt x="109344" y="0"/>
                </a:moveTo>
                <a:lnTo>
                  <a:pt x="81874" y="177274"/>
                </a:lnTo>
                <a:lnTo>
                  <a:pt x="45452" y="318787"/>
                </a:lnTo>
                <a:lnTo>
                  <a:pt x="13626" y="412510"/>
                </a:lnTo>
                <a:lnTo>
                  <a:pt x="0" y="446419"/>
                </a:lnTo>
                <a:lnTo>
                  <a:pt x="34225" y="400103"/>
                </a:lnTo>
                <a:lnTo>
                  <a:pt x="61695" y="352555"/>
                </a:lnTo>
                <a:lnTo>
                  <a:pt x="79982" y="315460"/>
                </a:lnTo>
                <a:lnTo>
                  <a:pt x="86624" y="300499"/>
                </a:lnTo>
                <a:lnTo>
                  <a:pt x="125256" y="300499"/>
                </a:lnTo>
                <a:lnTo>
                  <a:pt x="146503" y="236239"/>
                </a:lnTo>
                <a:lnTo>
                  <a:pt x="160333" y="186913"/>
                </a:lnTo>
                <a:lnTo>
                  <a:pt x="171852" y="139925"/>
                </a:lnTo>
                <a:lnTo>
                  <a:pt x="181249" y="96034"/>
                </a:lnTo>
                <a:lnTo>
                  <a:pt x="188729" y="56018"/>
                </a:lnTo>
                <a:lnTo>
                  <a:pt x="170747" y="41312"/>
                </a:lnTo>
                <a:lnTo>
                  <a:pt x="151481" y="27088"/>
                </a:lnTo>
                <a:lnTo>
                  <a:pt x="130984" y="13309"/>
                </a:lnTo>
                <a:lnTo>
                  <a:pt x="1093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192926" y="2270965"/>
            <a:ext cx="306950" cy="216280"/>
          </a:xfrm>
          <a:custGeom>
            <a:avLst/>
            <a:gdLst/>
            <a:ahLst/>
            <a:cxnLst/>
            <a:rect l="l" t="t" r="r" b="b"/>
            <a:pathLst>
              <a:path w="675004" h="475614">
                <a:moveTo>
                  <a:pt x="152307" y="0"/>
                </a:moveTo>
                <a:lnTo>
                  <a:pt x="122564" y="3670"/>
                </a:lnTo>
                <a:lnTo>
                  <a:pt x="98574" y="13842"/>
                </a:lnTo>
                <a:lnTo>
                  <a:pt x="79550" y="26059"/>
                </a:lnTo>
                <a:lnTo>
                  <a:pt x="64717" y="35876"/>
                </a:lnTo>
                <a:lnTo>
                  <a:pt x="47280" y="41261"/>
                </a:lnTo>
                <a:lnTo>
                  <a:pt x="25843" y="43801"/>
                </a:lnTo>
                <a:lnTo>
                  <a:pt x="7670" y="44550"/>
                </a:lnTo>
                <a:lnTo>
                  <a:pt x="0" y="44575"/>
                </a:lnTo>
                <a:lnTo>
                  <a:pt x="178608" y="229787"/>
                </a:lnTo>
                <a:lnTo>
                  <a:pt x="402325" y="364671"/>
                </a:lnTo>
                <a:lnTo>
                  <a:pt x="593506" y="447142"/>
                </a:lnTo>
                <a:lnTo>
                  <a:pt x="674492" y="475094"/>
                </a:lnTo>
                <a:lnTo>
                  <a:pt x="620023" y="447142"/>
                </a:lnTo>
                <a:lnTo>
                  <a:pt x="585861" y="428842"/>
                </a:lnTo>
                <a:lnTo>
                  <a:pt x="545451" y="405373"/>
                </a:lnTo>
                <a:lnTo>
                  <a:pt x="497878" y="375161"/>
                </a:lnTo>
                <a:lnTo>
                  <a:pt x="442126" y="336579"/>
                </a:lnTo>
                <a:lnTo>
                  <a:pt x="377155" y="288003"/>
                </a:lnTo>
                <a:lnTo>
                  <a:pt x="451537" y="288003"/>
                </a:lnTo>
                <a:lnTo>
                  <a:pt x="428144" y="274059"/>
                </a:lnTo>
                <a:lnTo>
                  <a:pt x="258857" y="133537"/>
                </a:lnTo>
                <a:lnTo>
                  <a:pt x="174925" y="36321"/>
                </a:lnTo>
                <a:lnTo>
                  <a:pt x="15230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364426" y="2401931"/>
            <a:ext cx="150154" cy="69302"/>
          </a:xfrm>
          <a:custGeom>
            <a:avLst/>
            <a:gdLst/>
            <a:ahLst/>
            <a:cxnLst/>
            <a:rect l="l" t="t" r="r" b="b"/>
            <a:pathLst>
              <a:path w="330200" h="152400">
                <a:moveTo>
                  <a:pt x="74394" y="0"/>
                </a:moveTo>
                <a:lnTo>
                  <a:pt x="0" y="0"/>
                </a:lnTo>
                <a:lnTo>
                  <a:pt x="103629" y="62977"/>
                </a:lnTo>
                <a:lnTo>
                  <a:pt x="211182" y="110969"/>
                </a:lnTo>
                <a:lnTo>
                  <a:pt x="295585" y="141537"/>
                </a:lnTo>
                <a:lnTo>
                  <a:pt x="329747" y="152269"/>
                </a:lnTo>
                <a:lnTo>
                  <a:pt x="743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19468" y="2016634"/>
            <a:ext cx="416100" cy="464323"/>
          </a:xfrm>
          <a:custGeom>
            <a:avLst/>
            <a:gdLst/>
            <a:ahLst/>
            <a:cxnLst/>
            <a:rect l="l" t="t" r="r" b="b"/>
            <a:pathLst>
              <a:path w="915035" h="1021079">
                <a:moveTo>
                  <a:pt x="100733" y="0"/>
                </a:moveTo>
                <a:lnTo>
                  <a:pt x="77861" y="8610"/>
                </a:lnTo>
                <a:lnTo>
                  <a:pt x="65555" y="19697"/>
                </a:lnTo>
                <a:lnTo>
                  <a:pt x="59612" y="40651"/>
                </a:lnTo>
                <a:lnTo>
                  <a:pt x="55827" y="78852"/>
                </a:lnTo>
                <a:lnTo>
                  <a:pt x="44817" y="118221"/>
                </a:lnTo>
                <a:lnTo>
                  <a:pt x="25881" y="140750"/>
                </a:lnTo>
                <a:lnTo>
                  <a:pt x="7962" y="150961"/>
                </a:lnTo>
                <a:lnTo>
                  <a:pt x="0" y="153348"/>
                </a:lnTo>
                <a:lnTo>
                  <a:pt x="478295" y="378552"/>
                </a:lnTo>
                <a:lnTo>
                  <a:pt x="755364" y="666809"/>
                </a:lnTo>
                <a:lnTo>
                  <a:pt x="883364" y="915215"/>
                </a:lnTo>
                <a:lnTo>
                  <a:pt x="914427" y="1020889"/>
                </a:lnTo>
                <a:lnTo>
                  <a:pt x="865127" y="820386"/>
                </a:lnTo>
                <a:lnTo>
                  <a:pt x="809502" y="667622"/>
                </a:lnTo>
                <a:lnTo>
                  <a:pt x="764050" y="570329"/>
                </a:lnTo>
                <a:lnTo>
                  <a:pt x="745229" y="536180"/>
                </a:lnTo>
                <a:lnTo>
                  <a:pt x="825809" y="536180"/>
                </a:lnTo>
                <a:lnTo>
                  <a:pt x="794149" y="480543"/>
                </a:lnTo>
                <a:lnTo>
                  <a:pt x="769498" y="442660"/>
                </a:lnTo>
                <a:lnTo>
                  <a:pt x="743744" y="406745"/>
                </a:lnTo>
                <a:lnTo>
                  <a:pt x="716998" y="372748"/>
                </a:lnTo>
                <a:lnTo>
                  <a:pt x="689402" y="340605"/>
                </a:lnTo>
                <a:lnTo>
                  <a:pt x="661094" y="310291"/>
                </a:lnTo>
                <a:lnTo>
                  <a:pt x="632190" y="281742"/>
                </a:lnTo>
                <a:lnTo>
                  <a:pt x="527379" y="265740"/>
                </a:lnTo>
                <a:lnTo>
                  <a:pt x="444285" y="254971"/>
                </a:lnTo>
                <a:lnTo>
                  <a:pt x="389549" y="248901"/>
                </a:lnTo>
                <a:lnTo>
                  <a:pt x="369840" y="246996"/>
                </a:lnTo>
                <a:lnTo>
                  <a:pt x="413514" y="235007"/>
                </a:lnTo>
                <a:lnTo>
                  <a:pt x="453950" y="221964"/>
                </a:lnTo>
                <a:lnTo>
                  <a:pt x="491312" y="207982"/>
                </a:lnTo>
                <a:lnTo>
                  <a:pt x="525741" y="193251"/>
                </a:lnTo>
                <a:lnTo>
                  <a:pt x="369509" y="97622"/>
                </a:lnTo>
                <a:lnTo>
                  <a:pt x="233394" y="38467"/>
                </a:lnTo>
                <a:lnTo>
                  <a:pt x="137207" y="8381"/>
                </a:lnTo>
                <a:lnTo>
                  <a:pt x="10073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58351" y="2260455"/>
            <a:ext cx="93558" cy="201264"/>
          </a:xfrm>
          <a:custGeom>
            <a:avLst/>
            <a:gdLst/>
            <a:ahLst/>
            <a:cxnLst/>
            <a:rect l="l" t="t" r="r" b="b"/>
            <a:pathLst>
              <a:path w="205739" h="442595">
                <a:moveTo>
                  <a:pt x="80579" y="0"/>
                </a:moveTo>
                <a:lnTo>
                  <a:pt x="0" y="0"/>
                </a:lnTo>
                <a:lnTo>
                  <a:pt x="83373" y="121739"/>
                </a:lnTo>
                <a:lnTo>
                  <a:pt x="148256" y="267823"/>
                </a:lnTo>
                <a:lnTo>
                  <a:pt x="190342" y="390489"/>
                </a:lnTo>
                <a:lnTo>
                  <a:pt x="205341" y="441999"/>
                </a:lnTo>
                <a:lnTo>
                  <a:pt x="199029" y="381777"/>
                </a:lnTo>
                <a:lnTo>
                  <a:pt x="190291" y="324006"/>
                </a:lnTo>
                <a:lnTo>
                  <a:pt x="179268" y="268649"/>
                </a:lnTo>
                <a:lnTo>
                  <a:pt x="166073" y="215653"/>
                </a:lnTo>
                <a:lnTo>
                  <a:pt x="150859" y="164956"/>
                </a:lnTo>
                <a:lnTo>
                  <a:pt x="133740" y="116519"/>
                </a:lnTo>
                <a:lnTo>
                  <a:pt x="114855" y="70280"/>
                </a:lnTo>
                <a:lnTo>
                  <a:pt x="94345" y="26212"/>
                </a:lnTo>
                <a:lnTo>
                  <a:pt x="8057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596553" y="2216299"/>
            <a:ext cx="46779" cy="261037"/>
          </a:xfrm>
          <a:custGeom>
            <a:avLst/>
            <a:gdLst/>
            <a:ahLst/>
            <a:cxnLst/>
            <a:rect l="l" t="t" r="r" b="b"/>
            <a:pathLst>
              <a:path w="102870" h="574039">
                <a:moveTo>
                  <a:pt x="91209" y="0"/>
                </a:moveTo>
                <a:lnTo>
                  <a:pt x="0" y="0"/>
                </a:lnTo>
                <a:lnTo>
                  <a:pt x="44029" y="154720"/>
                </a:lnTo>
                <a:lnTo>
                  <a:pt x="64044" y="344796"/>
                </a:lnTo>
                <a:lnTo>
                  <a:pt x="69276" y="505967"/>
                </a:lnTo>
                <a:lnTo>
                  <a:pt x="68971" y="573974"/>
                </a:lnTo>
                <a:lnTo>
                  <a:pt x="78268" y="519226"/>
                </a:lnTo>
                <a:lnTo>
                  <a:pt x="86002" y="465252"/>
                </a:lnTo>
                <a:lnTo>
                  <a:pt x="92225" y="412079"/>
                </a:lnTo>
                <a:lnTo>
                  <a:pt x="96962" y="359705"/>
                </a:lnTo>
                <a:lnTo>
                  <a:pt x="100276" y="308132"/>
                </a:lnTo>
                <a:lnTo>
                  <a:pt x="102219" y="257371"/>
                </a:lnTo>
                <a:lnTo>
                  <a:pt x="102842" y="207423"/>
                </a:lnTo>
                <a:lnTo>
                  <a:pt x="102181" y="158301"/>
                </a:lnTo>
                <a:lnTo>
                  <a:pt x="100289" y="109991"/>
                </a:lnTo>
                <a:lnTo>
                  <a:pt x="97228" y="62507"/>
                </a:lnTo>
                <a:lnTo>
                  <a:pt x="93037" y="15861"/>
                </a:lnTo>
                <a:lnTo>
                  <a:pt x="912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515172" y="2166322"/>
            <a:ext cx="123011" cy="296266"/>
          </a:xfrm>
          <a:custGeom>
            <a:avLst/>
            <a:gdLst/>
            <a:ahLst/>
            <a:cxnLst/>
            <a:rect l="l" t="t" r="r" b="b"/>
            <a:pathLst>
              <a:path w="270510" h="651510">
                <a:moveTo>
                  <a:pt x="0" y="0"/>
                </a:moveTo>
                <a:lnTo>
                  <a:pt x="66482" y="250475"/>
                </a:lnTo>
                <a:lnTo>
                  <a:pt x="101203" y="457759"/>
                </a:lnTo>
                <a:lnTo>
                  <a:pt x="114462" y="598929"/>
                </a:lnTo>
                <a:lnTo>
                  <a:pt x="116583" y="651074"/>
                </a:lnTo>
                <a:lnTo>
                  <a:pt x="162047" y="497344"/>
                </a:lnTo>
                <a:lnTo>
                  <a:pt x="179522" y="319003"/>
                </a:lnTo>
                <a:lnTo>
                  <a:pt x="181122" y="171407"/>
                </a:lnTo>
                <a:lnTo>
                  <a:pt x="178963" y="109903"/>
                </a:lnTo>
                <a:lnTo>
                  <a:pt x="270172" y="109903"/>
                </a:lnTo>
                <a:lnTo>
                  <a:pt x="215462" y="61364"/>
                </a:lnTo>
                <a:lnTo>
                  <a:pt x="162682" y="44105"/>
                </a:lnTo>
                <a:lnTo>
                  <a:pt x="108848" y="28155"/>
                </a:lnTo>
                <a:lnTo>
                  <a:pt x="54468" y="13461"/>
                </a:lnTo>
                <a:lnTo>
                  <a:pt x="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60498" y="2999310"/>
            <a:ext cx="272876" cy="336114"/>
          </a:xfrm>
          <a:custGeom>
            <a:avLst/>
            <a:gdLst/>
            <a:ahLst/>
            <a:cxnLst/>
            <a:rect l="l" t="t" r="r" b="b"/>
            <a:pathLst>
              <a:path w="600075" h="739140">
                <a:moveTo>
                  <a:pt x="385016" y="0"/>
                </a:moveTo>
                <a:lnTo>
                  <a:pt x="302519" y="0"/>
                </a:lnTo>
                <a:lnTo>
                  <a:pt x="0" y="738943"/>
                </a:lnTo>
                <a:lnTo>
                  <a:pt x="73048" y="738943"/>
                </a:lnTo>
                <a:lnTo>
                  <a:pt x="151684" y="540968"/>
                </a:lnTo>
                <a:lnTo>
                  <a:pt x="599488" y="540968"/>
                </a:lnTo>
                <a:lnTo>
                  <a:pt x="574317" y="477457"/>
                </a:lnTo>
                <a:lnTo>
                  <a:pt x="179001" y="477457"/>
                </a:lnTo>
                <a:lnTo>
                  <a:pt x="338509" y="69886"/>
                </a:lnTo>
                <a:lnTo>
                  <a:pt x="412726" y="69886"/>
                </a:lnTo>
                <a:lnTo>
                  <a:pt x="3850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998105" y="3245308"/>
            <a:ext cx="70746" cy="90092"/>
          </a:xfrm>
          <a:custGeom>
            <a:avLst/>
            <a:gdLst/>
            <a:ahLst/>
            <a:cxnLst/>
            <a:rect l="l" t="t" r="r" b="b"/>
            <a:pathLst>
              <a:path w="155575" h="198120">
                <a:moveTo>
                  <a:pt x="76972" y="0"/>
                </a:moveTo>
                <a:lnTo>
                  <a:pt x="0" y="0"/>
                </a:lnTo>
                <a:lnTo>
                  <a:pt x="79322" y="197975"/>
                </a:lnTo>
                <a:lnTo>
                  <a:pt x="155456" y="197975"/>
                </a:lnTo>
                <a:lnTo>
                  <a:pt x="76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14425" y="3031090"/>
            <a:ext cx="107418" cy="185383"/>
          </a:xfrm>
          <a:custGeom>
            <a:avLst/>
            <a:gdLst/>
            <a:ahLst/>
            <a:cxnLst/>
            <a:rect l="l" t="t" r="r" b="b"/>
            <a:pathLst>
              <a:path w="236219" h="407670">
                <a:moveTo>
                  <a:pt x="74216" y="0"/>
                </a:moveTo>
                <a:lnTo>
                  <a:pt x="0" y="0"/>
                </a:lnTo>
                <a:lnTo>
                  <a:pt x="159698" y="407583"/>
                </a:lnTo>
                <a:lnTo>
                  <a:pt x="235807" y="407583"/>
                </a:lnTo>
                <a:lnTo>
                  <a:pt x="7421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103106" y="3292230"/>
            <a:ext cx="158817" cy="48800"/>
          </a:xfrm>
          <a:custGeom>
            <a:avLst/>
            <a:gdLst/>
            <a:ahLst/>
            <a:cxnLst/>
            <a:rect l="l" t="t" r="r" b="b"/>
            <a:pathLst>
              <a:path w="349250" h="107315">
                <a:moveTo>
                  <a:pt x="7327" y="0"/>
                </a:moveTo>
                <a:lnTo>
                  <a:pt x="0" y="73124"/>
                </a:lnTo>
                <a:lnTo>
                  <a:pt x="71270" y="97406"/>
                </a:lnTo>
                <a:lnTo>
                  <a:pt x="116024" y="104048"/>
                </a:lnTo>
                <a:lnTo>
                  <a:pt x="166835" y="107007"/>
                </a:lnTo>
                <a:lnTo>
                  <a:pt x="211221" y="103959"/>
                </a:lnTo>
                <a:lnTo>
                  <a:pt x="253472" y="94828"/>
                </a:lnTo>
                <a:lnTo>
                  <a:pt x="293603" y="79601"/>
                </a:lnTo>
                <a:lnTo>
                  <a:pt x="331639" y="58278"/>
                </a:lnTo>
                <a:lnTo>
                  <a:pt x="348695" y="43445"/>
                </a:lnTo>
                <a:lnTo>
                  <a:pt x="170010" y="43445"/>
                </a:lnTo>
                <a:lnTo>
                  <a:pt x="122221" y="40740"/>
                </a:lnTo>
                <a:lnTo>
                  <a:pt x="79169" y="32600"/>
                </a:lnTo>
                <a:lnTo>
                  <a:pt x="40867" y="19024"/>
                </a:lnTo>
                <a:lnTo>
                  <a:pt x="732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102141" y="2993073"/>
            <a:ext cx="187115" cy="319077"/>
          </a:xfrm>
          <a:custGeom>
            <a:avLst/>
            <a:gdLst/>
            <a:ahLst/>
            <a:cxnLst/>
            <a:rect l="l" t="t" r="r" b="b"/>
            <a:pathLst>
              <a:path w="411480" h="701675">
                <a:moveTo>
                  <a:pt x="233432" y="0"/>
                </a:moveTo>
                <a:lnTo>
                  <a:pt x="185885" y="3581"/>
                </a:lnTo>
                <a:lnTo>
                  <a:pt x="142566" y="13245"/>
                </a:lnTo>
                <a:lnTo>
                  <a:pt x="103476" y="28993"/>
                </a:lnTo>
                <a:lnTo>
                  <a:pt x="68629" y="50836"/>
                </a:lnTo>
                <a:lnTo>
                  <a:pt x="38962" y="79182"/>
                </a:lnTo>
                <a:lnTo>
                  <a:pt x="17652" y="112277"/>
                </a:lnTo>
                <a:lnTo>
                  <a:pt x="4660" y="150148"/>
                </a:lnTo>
                <a:lnTo>
                  <a:pt x="0" y="192793"/>
                </a:lnTo>
                <a:lnTo>
                  <a:pt x="3682" y="226244"/>
                </a:lnTo>
                <a:lnTo>
                  <a:pt x="30098" y="283990"/>
                </a:lnTo>
                <a:lnTo>
                  <a:pt x="65352" y="319676"/>
                </a:lnTo>
                <a:lnTo>
                  <a:pt x="107756" y="350638"/>
                </a:lnTo>
                <a:lnTo>
                  <a:pt x="153247" y="379669"/>
                </a:lnTo>
                <a:lnTo>
                  <a:pt x="231311" y="422696"/>
                </a:lnTo>
                <a:lnTo>
                  <a:pt x="246170" y="431306"/>
                </a:lnTo>
                <a:lnTo>
                  <a:pt x="285183" y="458699"/>
                </a:lnTo>
                <a:lnTo>
                  <a:pt x="324248" y="500037"/>
                </a:lnTo>
                <a:lnTo>
                  <a:pt x="338001" y="549807"/>
                </a:lnTo>
                <a:lnTo>
                  <a:pt x="334611" y="585963"/>
                </a:lnTo>
                <a:lnTo>
                  <a:pt x="310862" y="643187"/>
                </a:lnTo>
                <a:lnTo>
                  <a:pt x="265258" y="680461"/>
                </a:lnTo>
                <a:lnTo>
                  <a:pt x="206090" y="699003"/>
                </a:lnTo>
                <a:lnTo>
                  <a:pt x="172131" y="701327"/>
                </a:lnTo>
                <a:lnTo>
                  <a:pt x="350815" y="701327"/>
                </a:lnTo>
                <a:lnTo>
                  <a:pt x="366715" y="687484"/>
                </a:lnTo>
                <a:lnTo>
                  <a:pt x="390527" y="651277"/>
                </a:lnTo>
                <a:lnTo>
                  <a:pt x="405246" y="607501"/>
                </a:lnTo>
                <a:lnTo>
                  <a:pt x="410872" y="556182"/>
                </a:lnTo>
                <a:lnTo>
                  <a:pt x="410009" y="536129"/>
                </a:lnTo>
                <a:lnTo>
                  <a:pt x="397182" y="483057"/>
                </a:lnTo>
                <a:lnTo>
                  <a:pt x="369598" y="440170"/>
                </a:lnTo>
                <a:lnTo>
                  <a:pt x="332198" y="404713"/>
                </a:lnTo>
                <a:lnTo>
                  <a:pt x="274071" y="364442"/>
                </a:lnTo>
                <a:lnTo>
                  <a:pt x="241814" y="347501"/>
                </a:lnTo>
                <a:lnTo>
                  <a:pt x="180614" y="312501"/>
                </a:lnTo>
                <a:lnTo>
                  <a:pt x="138223" y="287508"/>
                </a:lnTo>
                <a:lnTo>
                  <a:pt x="104543" y="260356"/>
                </a:lnTo>
                <a:lnTo>
                  <a:pt x="81163" y="228035"/>
                </a:lnTo>
                <a:lnTo>
                  <a:pt x="72870" y="190711"/>
                </a:lnTo>
                <a:lnTo>
                  <a:pt x="73785" y="173363"/>
                </a:lnTo>
                <a:lnTo>
                  <a:pt x="87615" y="129231"/>
                </a:lnTo>
                <a:lnTo>
                  <a:pt x="113966" y="98651"/>
                </a:lnTo>
                <a:lnTo>
                  <a:pt x="149703" y="77595"/>
                </a:lnTo>
                <a:lnTo>
                  <a:pt x="190177" y="66546"/>
                </a:lnTo>
                <a:lnTo>
                  <a:pt x="232378" y="63561"/>
                </a:lnTo>
                <a:lnTo>
                  <a:pt x="371300" y="63561"/>
                </a:lnTo>
                <a:lnTo>
                  <a:pt x="378094" y="24357"/>
                </a:lnTo>
                <a:lnTo>
                  <a:pt x="339805" y="12432"/>
                </a:lnTo>
                <a:lnTo>
                  <a:pt x="300995" y="4254"/>
                </a:lnTo>
                <a:lnTo>
                  <a:pt x="248342" y="266"/>
                </a:lnTo>
                <a:lnTo>
                  <a:pt x="23343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207807" y="3021977"/>
            <a:ext cx="63238" cy="12705"/>
          </a:xfrm>
          <a:custGeom>
            <a:avLst/>
            <a:gdLst/>
            <a:ahLst/>
            <a:cxnLst/>
            <a:rect l="l" t="t" r="r" b="b"/>
            <a:pathLst>
              <a:path w="139064" h="27940">
                <a:moveTo>
                  <a:pt x="138934" y="0"/>
                </a:moveTo>
                <a:lnTo>
                  <a:pt x="0" y="0"/>
                </a:lnTo>
                <a:lnTo>
                  <a:pt x="38480" y="1714"/>
                </a:lnTo>
                <a:lnTo>
                  <a:pt x="73658" y="6883"/>
                </a:lnTo>
                <a:lnTo>
                  <a:pt x="105559" y="15493"/>
                </a:lnTo>
                <a:lnTo>
                  <a:pt x="134159" y="27545"/>
                </a:lnTo>
                <a:lnTo>
                  <a:pt x="13893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544970" y="2999310"/>
            <a:ext cx="273454" cy="336114"/>
          </a:xfrm>
          <a:custGeom>
            <a:avLst/>
            <a:gdLst/>
            <a:ahLst/>
            <a:cxnLst/>
            <a:rect l="l" t="t" r="r" b="b"/>
            <a:pathLst>
              <a:path w="601345" h="739140">
                <a:moveTo>
                  <a:pt x="385892" y="0"/>
                </a:moveTo>
                <a:lnTo>
                  <a:pt x="303204" y="0"/>
                </a:lnTo>
                <a:lnTo>
                  <a:pt x="0" y="738943"/>
                </a:lnTo>
                <a:lnTo>
                  <a:pt x="73213" y="738943"/>
                </a:lnTo>
                <a:lnTo>
                  <a:pt x="152040" y="540968"/>
                </a:lnTo>
                <a:lnTo>
                  <a:pt x="600847" y="540968"/>
                </a:lnTo>
                <a:lnTo>
                  <a:pt x="575612" y="477457"/>
                </a:lnTo>
                <a:lnTo>
                  <a:pt x="179408" y="477457"/>
                </a:lnTo>
                <a:lnTo>
                  <a:pt x="339271" y="69886"/>
                </a:lnTo>
                <a:lnTo>
                  <a:pt x="413666" y="69886"/>
                </a:lnTo>
                <a:lnTo>
                  <a:pt x="3858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783120" y="3245308"/>
            <a:ext cx="71034" cy="90092"/>
          </a:xfrm>
          <a:custGeom>
            <a:avLst/>
            <a:gdLst/>
            <a:ahLst/>
            <a:cxnLst/>
            <a:rect l="l" t="t" r="r" b="b"/>
            <a:pathLst>
              <a:path w="156210" h="198120">
                <a:moveTo>
                  <a:pt x="77137" y="0"/>
                </a:moveTo>
                <a:lnTo>
                  <a:pt x="0" y="0"/>
                </a:lnTo>
                <a:lnTo>
                  <a:pt x="79487" y="197975"/>
                </a:lnTo>
                <a:lnTo>
                  <a:pt x="155799" y="197975"/>
                </a:lnTo>
                <a:lnTo>
                  <a:pt x="77137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699249" y="3031090"/>
            <a:ext cx="107706" cy="185383"/>
          </a:xfrm>
          <a:custGeom>
            <a:avLst/>
            <a:gdLst/>
            <a:ahLst/>
            <a:cxnLst/>
            <a:rect l="l" t="t" r="r" b="b"/>
            <a:pathLst>
              <a:path w="236854" h="407670">
                <a:moveTo>
                  <a:pt x="74382" y="0"/>
                </a:moveTo>
                <a:lnTo>
                  <a:pt x="0" y="0"/>
                </a:lnTo>
                <a:lnTo>
                  <a:pt x="160054" y="407583"/>
                </a:lnTo>
                <a:lnTo>
                  <a:pt x="236341" y="407583"/>
                </a:lnTo>
                <a:lnTo>
                  <a:pt x="74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891464" y="2999310"/>
            <a:ext cx="68724" cy="336114"/>
          </a:xfrm>
          <a:custGeom>
            <a:avLst/>
            <a:gdLst/>
            <a:ahLst/>
            <a:cxnLst/>
            <a:rect l="l" t="t" r="r" b="b"/>
            <a:pathLst>
              <a:path w="151129" h="739140">
                <a:moveTo>
                  <a:pt x="92225" y="0"/>
                </a:moveTo>
                <a:lnTo>
                  <a:pt x="0" y="0"/>
                </a:lnTo>
                <a:lnTo>
                  <a:pt x="0" y="738943"/>
                </a:lnTo>
                <a:lnTo>
                  <a:pt x="73162" y="738943"/>
                </a:lnTo>
                <a:lnTo>
                  <a:pt x="73162" y="101610"/>
                </a:lnTo>
                <a:lnTo>
                  <a:pt x="151088" y="101610"/>
                </a:lnTo>
                <a:lnTo>
                  <a:pt x="9222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925705" y="3045516"/>
            <a:ext cx="213392" cy="289913"/>
          </a:xfrm>
          <a:custGeom>
            <a:avLst/>
            <a:gdLst/>
            <a:ahLst/>
            <a:cxnLst/>
            <a:rect l="l" t="t" r="r" b="b"/>
            <a:pathLst>
              <a:path w="469264" h="637540">
                <a:moveTo>
                  <a:pt x="75791" y="0"/>
                </a:moveTo>
                <a:lnTo>
                  <a:pt x="0" y="0"/>
                </a:lnTo>
                <a:lnTo>
                  <a:pt x="370132" y="637333"/>
                </a:lnTo>
                <a:lnTo>
                  <a:pt x="468745" y="637333"/>
                </a:lnTo>
                <a:lnTo>
                  <a:pt x="468745" y="548410"/>
                </a:lnTo>
                <a:lnTo>
                  <a:pt x="393448" y="548410"/>
                </a:lnTo>
                <a:lnTo>
                  <a:pt x="7579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79936" y="3614054"/>
            <a:ext cx="121856" cy="37250"/>
          </a:xfrm>
          <a:custGeom>
            <a:avLst/>
            <a:gdLst/>
            <a:ahLst/>
            <a:cxnLst/>
            <a:rect l="l" t="t" r="r" b="b"/>
            <a:pathLst>
              <a:path w="267969" h="81915">
                <a:moveTo>
                  <a:pt x="5676" y="0"/>
                </a:moveTo>
                <a:lnTo>
                  <a:pt x="0" y="55903"/>
                </a:lnTo>
                <a:lnTo>
                  <a:pt x="54722" y="74470"/>
                </a:lnTo>
                <a:lnTo>
                  <a:pt x="128101" y="81824"/>
                </a:lnTo>
                <a:lnTo>
                  <a:pt x="162162" y="79499"/>
                </a:lnTo>
                <a:lnTo>
                  <a:pt x="194597" y="72515"/>
                </a:lnTo>
                <a:lnTo>
                  <a:pt x="225406" y="60869"/>
                </a:lnTo>
                <a:lnTo>
                  <a:pt x="254603" y="44563"/>
                </a:lnTo>
                <a:lnTo>
                  <a:pt x="267683" y="33209"/>
                </a:lnTo>
                <a:lnTo>
                  <a:pt x="130540" y="33209"/>
                </a:lnTo>
                <a:lnTo>
                  <a:pt x="93850" y="31139"/>
                </a:lnTo>
                <a:lnTo>
                  <a:pt x="60806" y="24916"/>
                </a:lnTo>
                <a:lnTo>
                  <a:pt x="31419" y="14528"/>
                </a:lnTo>
                <a:lnTo>
                  <a:pt x="5676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79203" y="3385312"/>
            <a:ext cx="143513" cy="244000"/>
          </a:xfrm>
          <a:custGeom>
            <a:avLst/>
            <a:gdLst/>
            <a:ahLst/>
            <a:cxnLst/>
            <a:rect l="l" t="t" r="r" b="b"/>
            <a:pathLst>
              <a:path w="315594" h="536575">
                <a:moveTo>
                  <a:pt x="179192" y="0"/>
                </a:moveTo>
                <a:lnTo>
                  <a:pt x="109458" y="10134"/>
                </a:lnTo>
                <a:lnTo>
                  <a:pt x="52703" y="38886"/>
                </a:lnTo>
                <a:lnTo>
                  <a:pt x="13575" y="85862"/>
                </a:lnTo>
                <a:lnTo>
                  <a:pt x="0" y="147430"/>
                </a:lnTo>
                <a:lnTo>
                  <a:pt x="2832" y="172995"/>
                </a:lnTo>
                <a:lnTo>
                  <a:pt x="23113" y="217151"/>
                </a:lnTo>
                <a:lnTo>
                  <a:pt x="50163" y="244430"/>
                </a:lnTo>
                <a:lnTo>
                  <a:pt x="94155" y="275710"/>
                </a:lnTo>
                <a:lnTo>
                  <a:pt x="129727" y="297274"/>
                </a:lnTo>
                <a:lnTo>
                  <a:pt x="177566" y="323194"/>
                </a:lnTo>
                <a:lnTo>
                  <a:pt x="188971" y="329785"/>
                </a:lnTo>
                <a:lnTo>
                  <a:pt x="236353" y="365725"/>
                </a:lnTo>
                <a:lnTo>
                  <a:pt x="256622" y="400547"/>
                </a:lnTo>
                <a:lnTo>
                  <a:pt x="259454" y="420397"/>
                </a:lnTo>
                <a:lnTo>
                  <a:pt x="256876" y="448044"/>
                </a:lnTo>
                <a:lnTo>
                  <a:pt x="238626" y="491782"/>
                </a:lnTo>
                <a:lnTo>
                  <a:pt x="203613" y="520293"/>
                </a:lnTo>
                <a:lnTo>
                  <a:pt x="158212" y="534465"/>
                </a:lnTo>
                <a:lnTo>
                  <a:pt x="132165" y="536231"/>
                </a:lnTo>
                <a:lnTo>
                  <a:pt x="269309" y="536231"/>
                </a:lnTo>
                <a:lnTo>
                  <a:pt x="281501" y="525652"/>
                </a:lnTo>
                <a:lnTo>
                  <a:pt x="299788" y="497967"/>
                </a:lnTo>
                <a:lnTo>
                  <a:pt x="311091" y="464503"/>
                </a:lnTo>
                <a:lnTo>
                  <a:pt x="315409" y="425261"/>
                </a:lnTo>
                <a:lnTo>
                  <a:pt x="314748" y="409920"/>
                </a:lnTo>
                <a:lnTo>
                  <a:pt x="304868" y="369357"/>
                </a:lnTo>
                <a:lnTo>
                  <a:pt x="283736" y="336566"/>
                </a:lnTo>
                <a:lnTo>
                  <a:pt x="254996" y="309427"/>
                </a:lnTo>
                <a:lnTo>
                  <a:pt x="210408" y="278643"/>
                </a:lnTo>
                <a:lnTo>
                  <a:pt x="185669" y="265689"/>
                </a:lnTo>
                <a:lnTo>
                  <a:pt x="138655" y="238957"/>
                </a:lnTo>
                <a:lnTo>
                  <a:pt x="96492" y="213037"/>
                </a:lnTo>
                <a:lnTo>
                  <a:pt x="67295" y="183065"/>
                </a:lnTo>
                <a:lnTo>
                  <a:pt x="55954" y="145805"/>
                </a:lnTo>
                <a:lnTo>
                  <a:pt x="56653" y="132546"/>
                </a:lnTo>
                <a:lnTo>
                  <a:pt x="73327" y="90015"/>
                </a:lnTo>
                <a:lnTo>
                  <a:pt x="105153" y="64031"/>
                </a:lnTo>
                <a:lnTo>
                  <a:pt x="145995" y="50874"/>
                </a:lnTo>
                <a:lnTo>
                  <a:pt x="178379" y="48588"/>
                </a:lnTo>
                <a:lnTo>
                  <a:pt x="285031" y="48588"/>
                </a:lnTo>
                <a:lnTo>
                  <a:pt x="290263" y="18617"/>
                </a:lnTo>
                <a:lnTo>
                  <a:pt x="246030" y="6019"/>
                </a:lnTo>
                <a:lnTo>
                  <a:pt x="203105" y="812"/>
                </a:lnTo>
                <a:lnTo>
                  <a:pt x="190647" y="203"/>
                </a:lnTo>
                <a:lnTo>
                  <a:pt x="179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60313" y="3407407"/>
            <a:ext cx="48511" cy="9818"/>
          </a:xfrm>
          <a:custGeom>
            <a:avLst/>
            <a:gdLst/>
            <a:ahLst/>
            <a:cxnLst/>
            <a:rect l="l" t="t" r="r" b="b"/>
            <a:pathLst>
              <a:path w="106680" h="21590">
                <a:moveTo>
                  <a:pt x="106651" y="0"/>
                </a:moveTo>
                <a:lnTo>
                  <a:pt x="0" y="0"/>
                </a:lnTo>
                <a:lnTo>
                  <a:pt x="29539" y="1320"/>
                </a:lnTo>
                <a:lnTo>
                  <a:pt x="56551" y="5270"/>
                </a:lnTo>
                <a:lnTo>
                  <a:pt x="81023" y="11848"/>
                </a:lnTo>
                <a:lnTo>
                  <a:pt x="102968" y="21068"/>
                </a:lnTo>
                <a:lnTo>
                  <a:pt x="10665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012745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49439" y="0"/>
                </a:moveTo>
                <a:lnTo>
                  <a:pt x="0" y="0"/>
                </a:lnTo>
                <a:lnTo>
                  <a:pt x="1422" y="24637"/>
                </a:lnTo>
                <a:lnTo>
                  <a:pt x="2425" y="49071"/>
                </a:lnTo>
                <a:lnTo>
                  <a:pt x="3035" y="73289"/>
                </a:lnTo>
                <a:lnTo>
                  <a:pt x="3124" y="82713"/>
                </a:lnTo>
                <a:lnTo>
                  <a:pt x="3238" y="413590"/>
                </a:lnTo>
                <a:lnTo>
                  <a:pt x="54303" y="413590"/>
                </a:lnTo>
                <a:lnTo>
                  <a:pt x="54303" y="184894"/>
                </a:lnTo>
                <a:lnTo>
                  <a:pt x="54710" y="171166"/>
                </a:lnTo>
                <a:lnTo>
                  <a:pt x="60780" y="130565"/>
                </a:lnTo>
                <a:lnTo>
                  <a:pt x="74305" y="93914"/>
                </a:lnTo>
                <a:lnTo>
                  <a:pt x="88072" y="73810"/>
                </a:lnTo>
                <a:lnTo>
                  <a:pt x="49439" y="73810"/>
                </a:lnTo>
                <a:lnTo>
                  <a:pt x="4943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093087" y="3474524"/>
            <a:ext cx="67858" cy="172677"/>
          </a:xfrm>
          <a:custGeom>
            <a:avLst/>
            <a:gdLst/>
            <a:ahLst/>
            <a:cxnLst/>
            <a:rect l="l" t="t" r="r" b="b"/>
            <a:pathLst>
              <a:path w="149225" h="379729">
                <a:moveTo>
                  <a:pt x="115909" y="0"/>
                </a:moveTo>
                <a:lnTo>
                  <a:pt x="0" y="0"/>
                </a:lnTo>
                <a:lnTo>
                  <a:pt x="24510" y="2438"/>
                </a:lnTo>
                <a:lnTo>
                  <a:pt x="45375" y="8927"/>
                </a:lnTo>
                <a:lnTo>
                  <a:pt x="76185" y="34073"/>
                </a:lnTo>
                <a:lnTo>
                  <a:pt x="92593" y="75017"/>
                </a:lnTo>
                <a:lnTo>
                  <a:pt x="98066" y="128127"/>
                </a:lnTo>
                <a:lnTo>
                  <a:pt x="98066" y="379529"/>
                </a:lnTo>
                <a:lnTo>
                  <a:pt x="149119" y="379529"/>
                </a:lnTo>
                <a:lnTo>
                  <a:pt x="149119" y="115160"/>
                </a:lnTo>
                <a:lnTo>
                  <a:pt x="147138" y="81912"/>
                </a:lnTo>
                <a:lnTo>
                  <a:pt x="141220" y="51903"/>
                </a:lnTo>
                <a:lnTo>
                  <a:pt x="131340" y="25145"/>
                </a:lnTo>
                <a:lnTo>
                  <a:pt x="117510" y="1625"/>
                </a:lnTo>
                <a:lnTo>
                  <a:pt x="11590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035966" y="3454612"/>
            <a:ext cx="109835" cy="3798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204596" y="3693097"/>
            <a:ext cx="117813" cy="33207"/>
          </a:xfrm>
          <a:custGeom>
            <a:avLst/>
            <a:gdLst/>
            <a:ahLst/>
            <a:cxnLst/>
            <a:rect l="l" t="t" r="r" b="b"/>
            <a:pathLst>
              <a:path w="259080" h="73025">
                <a:moveTo>
                  <a:pt x="4063" y="0"/>
                </a:moveTo>
                <a:lnTo>
                  <a:pt x="0" y="50989"/>
                </a:lnTo>
                <a:lnTo>
                  <a:pt x="50481" y="63930"/>
                </a:lnTo>
                <a:lnTo>
                  <a:pt x="105432" y="71981"/>
                </a:lnTo>
                <a:lnTo>
                  <a:pt x="125396" y="72845"/>
                </a:lnTo>
                <a:lnTo>
                  <a:pt x="174849" y="68375"/>
                </a:lnTo>
                <a:lnTo>
                  <a:pt x="216567" y="56640"/>
                </a:lnTo>
                <a:lnTo>
                  <a:pt x="250564" y="37629"/>
                </a:lnTo>
                <a:lnTo>
                  <a:pt x="259048" y="29145"/>
                </a:lnTo>
                <a:lnTo>
                  <a:pt x="125891" y="29145"/>
                </a:lnTo>
                <a:lnTo>
                  <a:pt x="91780" y="26707"/>
                </a:lnTo>
                <a:lnTo>
                  <a:pt x="60107" y="21030"/>
                </a:lnTo>
                <a:lnTo>
                  <a:pt x="30860" y="12128"/>
                </a:lnTo>
                <a:lnTo>
                  <a:pt x="406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261850" y="3609925"/>
            <a:ext cx="88259" cy="964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189460" y="3454612"/>
            <a:ext cx="131385" cy="192312"/>
          </a:xfrm>
          <a:custGeom>
            <a:avLst/>
            <a:gdLst/>
            <a:ahLst/>
            <a:cxnLst/>
            <a:rect l="l" t="t" r="r" b="b"/>
            <a:pathLst>
              <a:path w="288925" h="422909">
                <a:moveTo>
                  <a:pt x="170543" y="0"/>
                </a:moveTo>
                <a:lnTo>
                  <a:pt x="128571" y="4101"/>
                </a:lnTo>
                <a:lnTo>
                  <a:pt x="63193" y="34454"/>
                </a:lnTo>
                <a:lnTo>
                  <a:pt x="22072" y="92567"/>
                </a:lnTo>
                <a:lnTo>
                  <a:pt x="9537" y="129092"/>
                </a:lnTo>
                <a:lnTo>
                  <a:pt x="2171" y="170264"/>
                </a:lnTo>
                <a:lnTo>
                  <a:pt x="0" y="216085"/>
                </a:lnTo>
                <a:lnTo>
                  <a:pt x="609" y="233547"/>
                </a:lnTo>
                <a:lnTo>
                  <a:pt x="9740" y="286504"/>
                </a:lnTo>
                <a:lnTo>
                  <a:pt x="28777" y="337189"/>
                </a:lnTo>
                <a:lnTo>
                  <a:pt x="61314" y="382412"/>
                </a:lnTo>
                <a:lnTo>
                  <a:pt x="129524" y="417209"/>
                </a:lnTo>
                <a:lnTo>
                  <a:pt x="174607" y="422467"/>
                </a:lnTo>
                <a:lnTo>
                  <a:pt x="213227" y="418022"/>
                </a:lnTo>
                <a:lnTo>
                  <a:pt x="247084" y="403049"/>
                </a:lnTo>
                <a:lnTo>
                  <a:pt x="274782" y="378767"/>
                </a:lnTo>
                <a:lnTo>
                  <a:pt x="175420" y="378767"/>
                </a:lnTo>
                <a:lnTo>
                  <a:pt x="145614" y="374932"/>
                </a:lnTo>
                <a:lnTo>
                  <a:pt x="99730" y="349025"/>
                </a:lnTo>
                <a:lnTo>
                  <a:pt x="71257" y="302125"/>
                </a:lnTo>
                <a:lnTo>
                  <a:pt x="57453" y="246691"/>
                </a:lnTo>
                <a:lnTo>
                  <a:pt x="56030" y="216085"/>
                </a:lnTo>
                <a:lnTo>
                  <a:pt x="56386" y="200718"/>
                </a:lnTo>
                <a:lnTo>
                  <a:pt x="61720" y="154593"/>
                </a:lnTo>
                <a:lnTo>
                  <a:pt x="75118" y="112100"/>
                </a:lnTo>
                <a:lnTo>
                  <a:pt x="98066" y="76490"/>
                </a:lnTo>
                <a:lnTo>
                  <a:pt x="131606" y="52360"/>
                </a:lnTo>
                <a:lnTo>
                  <a:pt x="178659" y="43699"/>
                </a:lnTo>
                <a:lnTo>
                  <a:pt x="288803" y="43699"/>
                </a:lnTo>
                <a:lnTo>
                  <a:pt x="285717" y="40016"/>
                </a:lnTo>
                <a:lnTo>
                  <a:pt x="242017" y="8902"/>
                </a:lnTo>
                <a:lnTo>
                  <a:pt x="190241" y="558"/>
                </a:lnTo>
                <a:lnTo>
                  <a:pt x="170543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269230" y="3474484"/>
            <a:ext cx="81141" cy="152464"/>
          </a:xfrm>
          <a:custGeom>
            <a:avLst/>
            <a:gdLst/>
            <a:ahLst/>
            <a:cxnLst/>
            <a:rect l="l" t="t" r="r" b="b"/>
            <a:pathLst>
              <a:path w="178435" h="335279">
                <a:moveTo>
                  <a:pt x="113382" y="0"/>
                </a:moveTo>
                <a:lnTo>
                  <a:pt x="3238" y="0"/>
                </a:lnTo>
                <a:lnTo>
                  <a:pt x="35470" y="3352"/>
                </a:lnTo>
                <a:lnTo>
                  <a:pt x="62330" y="12559"/>
                </a:lnTo>
                <a:lnTo>
                  <a:pt x="99882" y="48563"/>
                </a:lnTo>
                <a:lnTo>
                  <a:pt x="119376" y="102994"/>
                </a:lnTo>
                <a:lnTo>
                  <a:pt x="125879" y="172398"/>
                </a:lnTo>
                <a:lnTo>
                  <a:pt x="124152" y="201378"/>
                </a:lnTo>
                <a:lnTo>
                  <a:pt x="110347" y="256012"/>
                </a:lnTo>
                <a:lnTo>
                  <a:pt x="81150" y="304424"/>
                </a:lnTo>
                <a:lnTo>
                  <a:pt x="32015" y="331131"/>
                </a:lnTo>
                <a:lnTo>
                  <a:pt x="0" y="335068"/>
                </a:lnTo>
                <a:lnTo>
                  <a:pt x="99362" y="335068"/>
                </a:lnTo>
                <a:lnTo>
                  <a:pt x="100746" y="333861"/>
                </a:lnTo>
                <a:lnTo>
                  <a:pt x="125066" y="297845"/>
                </a:lnTo>
                <a:lnTo>
                  <a:pt x="177846" y="297845"/>
                </a:lnTo>
                <a:lnTo>
                  <a:pt x="177846" y="12953"/>
                </a:lnTo>
                <a:lnTo>
                  <a:pt x="124253" y="12953"/>
                </a:lnTo>
                <a:lnTo>
                  <a:pt x="1133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372412" y="3474507"/>
            <a:ext cx="143513" cy="177009"/>
          </a:xfrm>
          <a:custGeom>
            <a:avLst/>
            <a:gdLst/>
            <a:ahLst/>
            <a:cxnLst/>
            <a:rect l="l" t="t" r="r" b="b"/>
            <a:pathLst>
              <a:path w="315595" h="389254">
                <a:moveTo>
                  <a:pt x="282682" y="0"/>
                </a:moveTo>
                <a:lnTo>
                  <a:pt x="170239" y="0"/>
                </a:lnTo>
                <a:lnTo>
                  <a:pt x="212300" y="6629"/>
                </a:lnTo>
                <a:lnTo>
                  <a:pt x="242017" y="26542"/>
                </a:lnTo>
                <a:lnTo>
                  <a:pt x="259352" y="59701"/>
                </a:lnTo>
                <a:lnTo>
                  <a:pt x="264318" y="106143"/>
                </a:lnTo>
                <a:lnTo>
                  <a:pt x="264318" y="127212"/>
                </a:lnTo>
                <a:lnTo>
                  <a:pt x="234105" y="127365"/>
                </a:lnTo>
                <a:lnTo>
                  <a:pt x="213214" y="127822"/>
                </a:lnTo>
                <a:lnTo>
                  <a:pt x="170239" y="129638"/>
                </a:lnTo>
                <a:lnTo>
                  <a:pt x="127238" y="136127"/>
                </a:lnTo>
                <a:lnTo>
                  <a:pt x="87500" y="147455"/>
                </a:lnTo>
                <a:lnTo>
                  <a:pt x="52817" y="164689"/>
                </a:lnTo>
                <a:lnTo>
                  <a:pt x="14045" y="206763"/>
                </a:lnTo>
                <a:lnTo>
                  <a:pt x="1473" y="247681"/>
                </a:lnTo>
                <a:lnTo>
                  <a:pt x="0" y="270617"/>
                </a:lnTo>
                <a:lnTo>
                  <a:pt x="12" y="274313"/>
                </a:lnTo>
                <a:lnTo>
                  <a:pt x="12966" y="324654"/>
                </a:lnTo>
                <a:lnTo>
                  <a:pt x="42074" y="361369"/>
                </a:lnTo>
                <a:lnTo>
                  <a:pt x="80808" y="380850"/>
                </a:lnTo>
                <a:lnTo>
                  <a:pt x="136165" y="388914"/>
                </a:lnTo>
                <a:lnTo>
                  <a:pt x="156193" y="387340"/>
                </a:lnTo>
                <a:lnTo>
                  <a:pt x="194711" y="377218"/>
                </a:lnTo>
                <a:lnTo>
                  <a:pt x="230295" y="357876"/>
                </a:lnTo>
                <a:lnTo>
                  <a:pt x="244824" y="345164"/>
                </a:lnTo>
                <a:lnTo>
                  <a:pt x="141842" y="345164"/>
                </a:lnTo>
                <a:lnTo>
                  <a:pt x="124698" y="344047"/>
                </a:lnTo>
                <a:lnTo>
                  <a:pt x="81824" y="327334"/>
                </a:lnTo>
                <a:lnTo>
                  <a:pt x="57491" y="289057"/>
                </a:lnTo>
                <a:lnTo>
                  <a:pt x="55865" y="270617"/>
                </a:lnTo>
                <a:lnTo>
                  <a:pt x="57034" y="254463"/>
                </a:lnTo>
                <a:lnTo>
                  <a:pt x="74521" y="216326"/>
                </a:lnTo>
                <a:lnTo>
                  <a:pt x="106461" y="191879"/>
                </a:lnTo>
                <a:lnTo>
                  <a:pt x="149945" y="177643"/>
                </a:lnTo>
                <a:lnTo>
                  <a:pt x="199829" y="171877"/>
                </a:lnTo>
                <a:lnTo>
                  <a:pt x="315421" y="170963"/>
                </a:lnTo>
                <a:lnTo>
                  <a:pt x="315421" y="110195"/>
                </a:lnTo>
                <a:lnTo>
                  <a:pt x="310126" y="54253"/>
                </a:lnTo>
                <a:lnTo>
                  <a:pt x="292956" y="10896"/>
                </a:lnTo>
                <a:lnTo>
                  <a:pt x="28268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436913" y="3552244"/>
            <a:ext cx="80775" cy="9469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394490" y="3454612"/>
            <a:ext cx="106462" cy="3537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551899" y="3459030"/>
            <a:ext cx="42736" cy="265080"/>
          </a:xfrm>
          <a:custGeom>
            <a:avLst/>
            <a:gdLst/>
            <a:ahLst/>
            <a:cxnLst/>
            <a:rect l="l" t="t" r="r" b="b"/>
            <a:pathLst>
              <a:path w="93979" h="582929">
                <a:moveTo>
                  <a:pt x="50811" y="0"/>
                </a:moveTo>
                <a:lnTo>
                  <a:pt x="0" y="0"/>
                </a:lnTo>
                <a:lnTo>
                  <a:pt x="0" y="582585"/>
                </a:lnTo>
                <a:lnTo>
                  <a:pt x="50811" y="582585"/>
                </a:lnTo>
                <a:lnTo>
                  <a:pt x="50811" y="342269"/>
                </a:lnTo>
                <a:lnTo>
                  <a:pt x="93812" y="342269"/>
                </a:lnTo>
                <a:lnTo>
                  <a:pt x="65936" y="292664"/>
                </a:lnTo>
                <a:lnTo>
                  <a:pt x="52221" y="235617"/>
                </a:lnTo>
                <a:lnTo>
                  <a:pt x="50811" y="206331"/>
                </a:lnTo>
                <a:lnTo>
                  <a:pt x="51268" y="191676"/>
                </a:lnTo>
                <a:lnTo>
                  <a:pt x="58075" y="146465"/>
                </a:lnTo>
                <a:lnTo>
                  <a:pt x="71524" y="104594"/>
                </a:lnTo>
                <a:lnTo>
                  <a:pt x="89139" y="75245"/>
                </a:lnTo>
                <a:lnTo>
                  <a:pt x="47585" y="75245"/>
                </a:lnTo>
                <a:lnTo>
                  <a:pt x="50811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575739" y="3614672"/>
            <a:ext cx="108645" cy="3642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630393" y="3474478"/>
            <a:ext cx="80852" cy="156796"/>
          </a:xfrm>
          <a:custGeom>
            <a:avLst/>
            <a:gdLst/>
            <a:ahLst/>
            <a:cxnLst/>
            <a:rect l="l" t="t" r="r" b="b"/>
            <a:pathLst>
              <a:path w="177800" h="344804">
                <a:moveTo>
                  <a:pt x="123644" y="0"/>
                </a:moveTo>
                <a:lnTo>
                  <a:pt x="0" y="0"/>
                </a:lnTo>
                <a:lnTo>
                  <a:pt x="17385" y="965"/>
                </a:lnTo>
                <a:lnTo>
                  <a:pt x="33273" y="3848"/>
                </a:lnTo>
                <a:lnTo>
                  <a:pt x="71880" y="23367"/>
                </a:lnTo>
                <a:lnTo>
                  <a:pt x="97597" y="55840"/>
                </a:lnTo>
                <a:lnTo>
                  <a:pt x="114373" y="95895"/>
                </a:lnTo>
                <a:lnTo>
                  <a:pt x="120786" y="141614"/>
                </a:lnTo>
                <a:lnTo>
                  <a:pt x="121789" y="172360"/>
                </a:lnTo>
                <a:lnTo>
                  <a:pt x="121535" y="186977"/>
                </a:lnTo>
                <a:lnTo>
                  <a:pt x="117751" y="231426"/>
                </a:lnTo>
                <a:lnTo>
                  <a:pt x="104302" y="274821"/>
                </a:lnTo>
                <a:lnTo>
                  <a:pt x="81874" y="310113"/>
                </a:lnTo>
                <a:lnTo>
                  <a:pt x="47636" y="335157"/>
                </a:lnTo>
                <a:lnTo>
                  <a:pt x="0" y="344707"/>
                </a:lnTo>
                <a:lnTo>
                  <a:pt x="118741" y="344707"/>
                </a:lnTo>
                <a:lnTo>
                  <a:pt x="153856" y="293730"/>
                </a:lnTo>
                <a:lnTo>
                  <a:pt x="166962" y="257320"/>
                </a:lnTo>
                <a:lnTo>
                  <a:pt x="174823" y="216859"/>
                </a:lnTo>
                <a:lnTo>
                  <a:pt x="177452" y="172360"/>
                </a:lnTo>
                <a:lnTo>
                  <a:pt x="175090" y="127758"/>
                </a:lnTo>
                <a:lnTo>
                  <a:pt x="174976" y="126247"/>
                </a:lnTo>
                <a:lnTo>
                  <a:pt x="167775" y="85367"/>
                </a:lnTo>
                <a:lnTo>
                  <a:pt x="155672" y="48855"/>
                </a:lnTo>
                <a:lnTo>
                  <a:pt x="138731" y="17004"/>
                </a:lnTo>
                <a:lnTo>
                  <a:pt x="12364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574272" y="3454612"/>
            <a:ext cx="112341" cy="3863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729303" y="3454612"/>
            <a:ext cx="145245" cy="196933"/>
          </a:xfrm>
          <a:custGeom>
            <a:avLst/>
            <a:gdLst/>
            <a:ahLst/>
            <a:cxnLst/>
            <a:rect l="l" t="t" r="r" b="b"/>
            <a:pathLst>
              <a:path w="319404" h="433070">
                <a:moveTo>
                  <a:pt x="192730" y="0"/>
                </a:moveTo>
                <a:lnTo>
                  <a:pt x="146566" y="4724"/>
                </a:lnTo>
                <a:lnTo>
                  <a:pt x="106893" y="17233"/>
                </a:lnTo>
                <a:lnTo>
                  <a:pt x="73696" y="37527"/>
                </a:lnTo>
                <a:lnTo>
                  <a:pt x="46976" y="65619"/>
                </a:lnTo>
                <a:lnTo>
                  <a:pt x="26428" y="98435"/>
                </a:lnTo>
                <a:lnTo>
                  <a:pt x="11747" y="134502"/>
                </a:lnTo>
                <a:lnTo>
                  <a:pt x="2933" y="173795"/>
                </a:lnTo>
                <a:lnTo>
                  <a:pt x="0" y="216326"/>
                </a:lnTo>
                <a:lnTo>
                  <a:pt x="2933" y="258209"/>
                </a:lnTo>
                <a:lnTo>
                  <a:pt x="11747" y="297147"/>
                </a:lnTo>
                <a:lnTo>
                  <a:pt x="26428" y="333150"/>
                </a:lnTo>
                <a:lnTo>
                  <a:pt x="46976" y="366220"/>
                </a:lnTo>
                <a:lnTo>
                  <a:pt x="73696" y="394680"/>
                </a:lnTo>
                <a:lnTo>
                  <a:pt x="106893" y="415241"/>
                </a:lnTo>
                <a:lnTo>
                  <a:pt x="146566" y="427902"/>
                </a:lnTo>
                <a:lnTo>
                  <a:pt x="192730" y="432652"/>
                </a:lnTo>
                <a:lnTo>
                  <a:pt x="239592" y="427902"/>
                </a:lnTo>
                <a:lnTo>
                  <a:pt x="279773" y="415241"/>
                </a:lnTo>
                <a:lnTo>
                  <a:pt x="313288" y="394680"/>
                </a:lnTo>
                <a:lnTo>
                  <a:pt x="318723" y="388914"/>
                </a:lnTo>
                <a:lnTo>
                  <a:pt x="192730" y="388914"/>
                </a:lnTo>
                <a:lnTo>
                  <a:pt x="161197" y="385422"/>
                </a:lnTo>
                <a:lnTo>
                  <a:pt x="110588" y="359896"/>
                </a:lnTo>
                <a:lnTo>
                  <a:pt x="75918" y="312348"/>
                </a:lnTo>
                <a:lnTo>
                  <a:pt x="58113" y="251580"/>
                </a:lnTo>
                <a:lnTo>
                  <a:pt x="55891" y="216326"/>
                </a:lnTo>
                <a:lnTo>
                  <a:pt x="58113" y="180983"/>
                </a:lnTo>
                <a:lnTo>
                  <a:pt x="75918" y="119402"/>
                </a:lnTo>
                <a:lnTo>
                  <a:pt x="110588" y="71854"/>
                </a:lnTo>
                <a:lnTo>
                  <a:pt x="161197" y="47141"/>
                </a:lnTo>
                <a:lnTo>
                  <a:pt x="192730" y="43750"/>
                </a:lnTo>
                <a:lnTo>
                  <a:pt x="319219" y="43750"/>
                </a:lnTo>
                <a:lnTo>
                  <a:pt x="313288" y="37527"/>
                </a:lnTo>
                <a:lnTo>
                  <a:pt x="279773" y="17233"/>
                </a:lnTo>
                <a:lnTo>
                  <a:pt x="239592" y="4724"/>
                </a:lnTo>
                <a:lnTo>
                  <a:pt x="192730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816950" y="3474507"/>
            <a:ext cx="87782" cy="157084"/>
          </a:xfrm>
          <a:custGeom>
            <a:avLst/>
            <a:gdLst/>
            <a:ahLst/>
            <a:cxnLst/>
            <a:rect l="l" t="t" r="r" b="b"/>
            <a:pathLst>
              <a:path w="193039" h="345440">
                <a:moveTo>
                  <a:pt x="126488" y="0"/>
                </a:moveTo>
                <a:lnTo>
                  <a:pt x="0" y="0"/>
                </a:lnTo>
                <a:lnTo>
                  <a:pt x="31634" y="3403"/>
                </a:lnTo>
                <a:lnTo>
                  <a:pt x="59320" y="12763"/>
                </a:lnTo>
                <a:lnTo>
                  <a:pt x="102854" y="49427"/>
                </a:lnTo>
                <a:lnTo>
                  <a:pt x="128355" y="104937"/>
                </a:lnTo>
                <a:lnTo>
                  <a:pt x="136851" y="172575"/>
                </a:lnTo>
                <a:lnTo>
                  <a:pt x="134730" y="207830"/>
                </a:lnTo>
                <a:lnTo>
                  <a:pt x="117726" y="268598"/>
                </a:lnTo>
                <a:lnTo>
                  <a:pt x="83055" y="316145"/>
                </a:lnTo>
                <a:lnTo>
                  <a:pt x="31634" y="341672"/>
                </a:lnTo>
                <a:lnTo>
                  <a:pt x="0" y="345164"/>
                </a:lnTo>
                <a:lnTo>
                  <a:pt x="125993" y="345164"/>
                </a:lnTo>
                <a:lnTo>
                  <a:pt x="167216" y="289412"/>
                </a:lnTo>
                <a:lnTo>
                  <a:pt x="181389" y="253409"/>
                </a:lnTo>
                <a:lnTo>
                  <a:pt x="189885" y="214459"/>
                </a:lnTo>
                <a:lnTo>
                  <a:pt x="192717" y="172575"/>
                </a:lnTo>
                <a:lnTo>
                  <a:pt x="189885" y="130044"/>
                </a:lnTo>
                <a:lnTo>
                  <a:pt x="181389" y="90751"/>
                </a:lnTo>
                <a:lnTo>
                  <a:pt x="167216" y="54697"/>
                </a:lnTo>
                <a:lnTo>
                  <a:pt x="147379" y="21868"/>
                </a:lnTo>
                <a:lnTo>
                  <a:pt x="126488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930279" y="3459036"/>
            <a:ext cx="40137" cy="188270"/>
          </a:xfrm>
          <a:custGeom>
            <a:avLst/>
            <a:gdLst/>
            <a:ahLst/>
            <a:cxnLst/>
            <a:rect l="l" t="t" r="r" b="b"/>
            <a:pathLst>
              <a:path w="88264" h="414020">
                <a:moveTo>
                  <a:pt x="51192" y="0"/>
                </a:moveTo>
                <a:lnTo>
                  <a:pt x="0" y="0"/>
                </a:lnTo>
                <a:lnTo>
                  <a:pt x="1409" y="18859"/>
                </a:lnTo>
                <a:lnTo>
                  <a:pt x="2425" y="40550"/>
                </a:lnTo>
                <a:lnTo>
                  <a:pt x="3047" y="65085"/>
                </a:lnTo>
                <a:lnTo>
                  <a:pt x="3125" y="79474"/>
                </a:lnTo>
                <a:lnTo>
                  <a:pt x="3251" y="413590"/>
                </a:lnTo>
                <a:lnTo>
                  <a:pt x="54430" y="413590"/>
                </a:lnTo>
                <a:lnTo>
                  <a:pt x="54430" y="209227"/>
                </a:lnTo>
                <a:lnTo>
                  <a:pt x="54786" y="194940"/>
                </a:lnTo>
                <a:lnTo>
                  <a:pt x="60120" y="150846"/>
                </a:lnTo>
                <a:lnTo>
                  <a:pt x="71105" y="110550"/>
                </a:lnTo>
                <a:lnTo>
                  <a:pt x="87703" y="79474"/>
                </a:lnTo>
                <a:lnTo>
                  <a:pt x="51192" y="79474"/>
                </a:lnTo>
                <a:lnTo>
                  <a:pt x="5119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954303" y="3454612"/>
            <a:ext cx="64674" cy="4056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2021062" y="3454612"/>
            <a:ext cx="153908" cy="196933"/>
          </a:xfrm>
          <a:custGeom>
            <a:avLst/>
            <a:gdLst/>
            <a:ahLst/>
            <a:cxnLst/>
            <a:rect l="l" t="t" r="r" b="b"/>
            <a:pathLst>
              <a:path w="338454" h="433070">
                <a:moveTo>
                  <a:pt x="173972" y="0"/>
                </a:moveTo>
                <a:lnTo>
                  <a:pt x="102968" y="15392"/>
                </a:lnTo>
                <a:lnTo>
                  <a:pt x="48563" y="59967"/>
                </a:lnTo>
                <a:lnTo>
                  <a:pt x="27609" y="92225"/>
                </a:lnTo>
                <a:lnTo>
                  <a:pt x="12534" y="129028"/>
                </a:lnTo>
                <a:lnTo>
                  <a:pt x="3340" y="170404"/>
                </a:lnTo>
                <a:lnTo>
                  <a:pt x="0" y="216326"/>
                </a:lnTo>
                <a:lnTo>
                  <a:pt x="2374" y="261499"/>
                </a:lnTo>
                <a:lnTo>
                  <a:pt x="10324" y="302214"/>
                </a:lnTo>
                <a:lnTo>
                  <a:pt x="23824" y="338471"/>
                </a:lnTo>
                <a:lnTo>
                  <a:pt x="68324" y="396953"/>
                </a:lnTo>
                <a:lnTo>
                  <a:pt x="140737" y="428156"/>
                </a:lnTo>
                <a:lnTo>
                  <a:pt x="187726" y="432665"/>
                </a:lnTo>
                <a:lnTo>
                  <a:pt x="218269" y="430938"/>
                </a:lnTo>
                <a:lnTo>
                  <a:pt x="248418" y="426582"/>
                </a:lnTo>
                <a:lnTo>
                  <a:pt x="278161" y="419584"/>
                </a:lnTo>
                <a:lnTo>
                  <a:pt x="307497" y="409971"/>
                </a:lnTo>
                <a:lnTo>
                  <a:pt x="307497" y="388914"/>
                </a:lnTo>
                <a:lnTo>
                  <a:pt x="191777" y="388914"/>
                </a:lnTo>
                <a:lnTo>
                  <a:pt x="160269" y="385663"/>
                </a:lnTo>
                <a:lnTo>
                  <a:pt x="109699" y="362169"/>
                </a:lnTo>
                <a:lnTo>
                  <a:pt x="75397" y="318571"/>
                </a:lnTo>
                <a:lnTo>
                  <a:pt x="57999" y="263073"/>
                </a:lnTo>
                <a:lnTo>
                  <a:pt x="55827" y="230905"/>
                </a:lnTo>
                <a:lnTo>
                  <a:pt x="338243" y="230905"/>
                </a:lnTo>
                <a:lnTo>
                  <a:pt x="338243" y="204985"/>
                </a:lnTo>
                <a:lnTo>
                  <a:pt x="337214" y="187155"/>
                </a:lnTo>
                <a:lnTo>
                  <a:pt x="55827" y="187155"/>
                </a:lnTo>
                <a:lnTo>
                  <a:pt x="57910" y="160676"/>
                </a:lnTo>
                <a:lnTo>
                  <a:pt x="74496" y="111655"/>
                </a:lnTo>
                <a:lnTo>
                  <a:pt x="106651" y="69886"/>
                </a:lnTo>
                <a:lnTo>
                  <a:pt x="150757" y="47204"/>
                </a:lnTo>
                <a:lnTo>
                  <a:pt x="177211" y="43750"/>
                </a:lnTo>
                <a:lnTo>
                  <a:pt x="285298" y="43750"/>
                </a:lnTo>
                <a:lnTo>
                  <a:pt x="277449" y="34797"/>
                </a:lnTo>
                <a:lnTo>
                  <a:pt x="248824" y="16014"/>
                </a:lnTo>
                <a:lnTo>
                  <a:pt x="214332" y="4419"/>
                </a:lnTo>
                <a:lnTo>
                  <a:pt x="1739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108264" y="3617462"/>
            <a:ext cx="52843" cy="14149"/>
          </a:xfrm>
          <a:custGeom>
            <a:avLst/>
            <a:gdLst/>
            <a:ahLst/>
            <a:cxnLst/>
            <a:rect l="l" t="t" r="r" b="b"/>
            <a:pathLst>
              <a:path w="116204" h="31115">
                <a:moveTo>
                  <a:pt x="115719" y="0"/>
                </a:moveTo>
                <a:lnTo>
                  <a:pt x="78852" y="15646"/>
                </a:lnTo>
                <a:lnTo>
                  <a:pt x="30745" y="28155"/>
                </a:lnTo>
                <a:lnTo>
                  <a:pt x="0" y="30796"/>
                </a:lnTo>
                <a:lnTo>
                  <a:pt x="115719" y="30796"/>
                </a:lnTo>
                <a:lnTo>
                  <a:pt x="115719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101647" y="3474507"/>
            <a:ext cx="72759" cy="6521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187382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27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2196587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63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896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54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29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365483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91" y="344491"/>
                </a:lnTo>
                <a:lnTo>
                  <a:pt x="56259" y="306074"/>
                </a:lnTo>
                <a:lnTo>
                  <a:pt x="56018" y="287927"/>
                </a:lnTo>
                <a:lnTo>
                  <a:pt x="56259" y="269728"/>
                </a:lnTo>
                <a:lnTo>
                  <a:pt x="58291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450007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39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35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546357" y="3409503"/>
            <a:ext cx="154485" cy="237937"/>
          </a:xfrm>
          <a:custGeom>
            <a:avLst/>
            <a:gdLst/>
            <a:ahLst/>
            <a:cxnLst/>
            <a:rect l="l" t="t" r="r" b="b"/>
            <a:pathLst>
              <a:path w="339725" h="523240">
                <a:moveTo>
                  <a:pt x="292054" y="0"/>
                </a:moveTo>
                <a:lnTo>
                  <a:pt x="165997" y="0"/>
                </a:lnTo>
                <a:lnTo>
                  <a:pt x="186850" y="2070"/>
                </a:lnTo>
                <a:lnTo>
                  <a:pt x="205684" y="7492"/>
                </a:lnTo>
                <a:lnTo>
                  <a:pt x="249358" y="43293"/>
                </a:lnTo>
                <a:lnTo>
                  <a:pt x="263531" y="80173"/>
                </a:lnTo>
                <a:lnTo>
                  <a:pt x="265613" y="102105"/>
                </a:lnTo>
                <a:lnTo>
                  <a:pt x="262362" y="128495"/>
                </a:lnTo>
                <a:lnTo>
                  <a:pt x="241306" y="184018"/>
                </a:lnTo>
                <a:lnTo>
                  <a:pt x="202445" y="242970"/>
                </a:lnTo>
                <a:lnTo>
                  <a:pt x="155469" y="301718"/>
                </a:lnTo>
                <a:lnTo>
                  <a:pt x="0" y="474079"/>
                </a:lnTo>
                <a:lnTo>
                  <a:pt x="0" y="522706"/>
                </a:lnTo>
                <a:lnTo>
                  <a:pt x="339297" y="522706"/>
                </a:lnTo>
                <a:lnTo>
                  <a:pt x="339297" y="474079"/>
                </a:lnTo>
                <a:lnTo>
                  <a:pt x="68832" y="474079"/>
                </a:lnTo>
                <a:lnTo>
                  <a:pt x="170848" y="362245"/>
                </a:lnTo>
                <a:lnTo>
                  <a:pt x="198991" y="331004"/>
                </a:lnTo>
                <a:lnTo>
                  <a:pt x="225914" y="298836"/>
                </a:lnTo>
                <a:lnTo>
                  <a:pt x="251631" y="265753"/>
                </a:lnTo>
                <a:lnTo>
                  <a:pt x="276129" y="231756"/>
                </a:lnTo>
                <a:lnTo>
                  <a:pt x="297489" y="197975"/>
                </a:lnTo>
                <a:lnTo>
                  <a:pt x="322584" y="131936"/>
                </a:lnTo>
                <a:lnTo>
                  <a:pt x="326330" y="99667"/>
                </a:lnTo>
                <a:lnTo>
                  <a:pt x="323092" y="64069"/>
                </a:lnTo>
                <a:lnTo>
                  <a:pt x="314190" y="33425"/>
                </a:lnTo>
                <a:lnTo>
                  <a:pt x="299623" y="7746"/>
                </a:lnTo>
                <a:lnTo>
                  <a:pt x="29205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555562" y="3387391"/>
            <a:ext cx="123877" cy="40715"/>
          </a:xfrm>
          <a:custGeom>
            <a:avLst/>
            <a:gdLst/>
            <a:ahLst/>
            <a:cxnLst/>
            <a:rect l="l" t="t" r="r" b="b"/>
            <a:pathLst>
              <a:path w="272414" h="89534">
                <a:moveTo>
                  <a:pt x="142515" y="0"/>
                </a:moveTo>
                <a:lnTo>
                  <a:pt x="88923" y="5918"/>
                </a:lnTo>
                <a:lnTo>
                  <a:pt x="51776" y="16509"/>
                </a:lnTo>
                <a:lnTo>
                  <a:pt x="0" y="38086"/>
                </a:lnTo>
                <a:lnTo>
                  <a:pt x="9715" y="89139"/>
                </a:lnTo>
                <a:lnTo>
                  <a:pt x="41908" y="71727"/>
                </a:lnTo>
                <a:lnTo>
                  <a:pt x="75309" y="59167"/>
                </a:lnTo>
                <a:lnTo>
                  <a:pt x="109928" y="51471"/>
                </a:lnTo>
                <a:lnTo>
                  <a:pt x="145766" y="48627"/>
                </a:lnTo>
                <a:lnTo>
                  <a:pt x="271811" y="48627"/>
                </a:lnTo>
                <a:lnTo>
                  <a:pt x="259136" y="35660"/>
                </a:lnTo>
                <a:lnTo>
                  <a:pt x="234842" y="20052"/>
                </a:lnTo>
                <a:lnTo>
                  <a:pt x="207296" y="8915"/>
                </a:lnTo>
                <a:lnTo>
                  <a:pt x="176525" y="2222"/>
                </a:lnTo>
                <a:lnTo>
                  <a:pt x="142515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2724458" y="3387391"/>
            <a:ext cx="139181" cy="261903"/>
          </a:xfrm>
          <a:custGeom>
            <a:avLst/>
            <a:gdLst/>
            <a:ahLst/>
            <a:cxnLst/>
            <a:rect l="l" t="t" r="r" b="b"/>
            <a:pathLst>
              <a:path w="306070" h="575945">
                <a:moveTo>
                  <a:pt x="185872" y="0"/>
                </a:moveTo>
                <a:lnTo>
                  <a:pt x="135340" y="6870"/>
                </a:lnTo>
                <a:lnTo>
                  <a:pt x="94155" y="25881"/>
                </a:lnTo>
                <a:lnTo>
                  <a:pt x="61072" y="55815"/>
                </a:lnTo>
                <a:lnTo>
                  <a:pt x="36524" y="93825"/>
                </a:lnTo>
                <a:lnTo>
                  <a:pt x="19938" y="139328"/>
                </a:lnTo>
                <a:lnTo>
                  <a:pt x="8305" y="186837"/>
                </a:lnTo>
                <a:lnTo>
                  <a:pt x="1663" y="236366"/>
                </a:lnTo>
                <a:lnTo>
                  <a:pt x="0" y="287927"/>
                </a:lnTo>
                <a:lnTo>
                  <a:pt x="139" y="310469"/>
                </a:lnTo>
                <a:lnTo>
                  <a:pt x="3797" y="357381"/>
                </a:lnTo>
                <a:lnTo>
                  <a:pt x="11658" y="406415"/>
                </a:lnTo>
                <a:lnTo>
                  <a:pt x="24650" y="453327"/>
                </a:lnTo>
                <a:lnTo>
                  <a:pt x="44131" y="496392"/>
                </a:lnTo>
                <a:lnTo>
                  <a:pt x="72540" y="531989"/>
                </a:lnTo>
                <a:lnTo>
                  <a:pt x="109776" y="559179"/>
                </a:lnTo>
                <a:lnTo>
                  <a:pt x="157666" y="573733"/>
                </a:lnTo>
                <a:lnTo>
                  <a:pt x="185872" y="575854"/>
                </a:lnTo>
                <a:lnTo>
                  <a:pt x="214840" y="573733"/>
                </a:lnTo>
                <a:lnTo>
                  <a:pt x="263962" y="559179"/>
                </a:lnTo>
                <a:lnTo>
                  <a:pt x="301591" y="531989"/>
                </a:lnTo>
                <a:lnTo>
                  <a:pt x="305808" y="527328"/>
                </a:lnTo>
                <a:lnTo>
                  <a:pt x="185872" y="527328"/>
                </a:lnTo>
                <a:lnTo>
                  <a:pt x="165133" y="525766"/>
                </a:lnTo>
                <a:lnTo>
                  <a:pt x="116875" y="502246"/>
                </a:lnTo>
                <a:lnTo>
                  <a:pt x="84465" y="460109"/>
                </a:lnTo>
                <a:lnTo>
                  <a:pt x="71169" y="423610"/>
                </a:lnTo>
                <a:lnTo>
                  <a:pt x="62647" y="384774"/>
                </a:lnTo>
                <a:lnTo>
                  <a:pt x="58278" y="344491"/>
                </a:lnTo>
                <a:lnTo>
                  <a:pt x="56259" y="306074"/>
                </a:lnTo>
                <a:lnTo>
                  <a:pt x="56005" y="287927"/>
                </a:lnTo>
                <a:lnTo>
                  <a:pt x="56259" y="269728"/>
                </a:lnTo>
                <a:lnTo>
                  <a:pt x="58278" y="230905"/>
                </a:lnTo>
                <a:lnTo>
                  <a:pt x="62647" y="190266"/>
                </a:lnTo>
                <a:lnTo>
                  <a:pt x="71169" y="151443"/>
                </a:lnTo>
                <a:lnTo>
                  <a:pt x="84465" y="114906"/>
                </a:lnTo>
                <a:lnTo>
                  <a:pt x="116875" y="71969"/>
                </a:lnTo>
                <a:lnTo>
                  <a:pt x="165133" y="50303"/>
                </a:lnTo>
                <a:lnTo>
                  <a:pt x="185872" y="48538"/>
                </a:lnTo>
                <a:lnTo>
                  <a:pt x="304766" y="48538"/>
                </a:lnTo>
                <a:lnTo>
                  <a:pt x="296474" y="39838"/>
                </a:lnTo>
                <a:lnTo>
                  <a:pt x="279227" y="25881"/>
                </a:lnTo>
                <a:lnTo>
                  <a:pt x="259695" y="14858"/>
                </a:lnTo>
                <a:lnTo>
                  <a:pt x="237623" y="6870"/>
                </a:lnTo>
                <a:lnTo>
                  <a:pt x="213011" y="1917"/>
                </a:lnTo>
                <a:lnTo>
                  <a:pt x="185872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2808981" y="3409457"/>
            <a:ext cx="84606" cy="217723"/>
          </a:xfrm>
          <a:custGeom>
            <a:avLst/>
            <a:gdLst/>
            <a:ahLst/>
            <a:cxnLst/>
            <a:rect l="l" t="t" r="r" b="b"/>
            <a:pathLst>
              <a:path w="186054" h="478790">
                <a:moveTo>
                  <a:pt x="118894" y="0"/>
                </a:moveTo>
                <a:lnTo>
                  <a:pt x="0" y="0"/>
                </a:lnTo>
                <a:lnTo>
                  <a:pt x="21157" y="1765"/>
                </a:lnTo>
                <a:lnTo>
                  <a:pt x="39991" y="6273"/>
                </a:lnTo>
                <a:lnTo>
                  <a:pt x="82801" y="36028"/>
                </a:lnTo>
                <a:lnTo>
                  <a:pt x="109598" y="84097"/>
                </a:lnTo>
                <a:lnTo>
                  <a:pt x="120545" y="122120"/>
                </a:lnTo>
                <a:lnTo>
                  <a:pt x="127453" y="161755"/>
                </a:lnTo>
                <a:lnTo>
                  <a:pt x="129282" y="202191"/>
                </a:lnTo>
                <a:lnTo>
                  <a:pt x="129879" y="239388"/>
                </a:lnTo>
                <a:lnTo>
                  <a:pt x="129727" y="257536"/>
                </a:lnTo>
                <a:lnTo>
                  <a:pt x="128520" y="295953"/>
                </a:lnTo>
                <a:lnTo>
                  <a:pt x="124507" y="336249"/>
                </a:lnTo>
                <a:lnTo>
                  <a:pt x="115579" y="375072"/>
                </a:lnTo>
                <a:lnTo>
                  <a:pt x="102283" y="411571"/>
                </a:lnTo>
                <a:lnTo>
                  <a:pt x="70622" y="453721"/>
                </a:lnTo>
                <a:lnTo>
                  <a:pt x="21157" y="477228"/>
                </a:lnTo>
                <a:lnTo>
                  <a:pt x="0" y="478790"/>
                </a:lnTo>
                <a:lnTo>
                  <a:pt x="119935" y="478790"/>
                </a:lnTo>
                <a:lnTo>
                  <a:pt x="143734" y="447866"/>
                </a:lnTo>
                <a:lnTo>
                  <a:pt x="163165" y="404789"/>
                </a:lnTo>
                <a:lnTo>
                  <a:pt x="176157" y="357889"/>
                </a:lnTo>
                <a:lnTo>
                  <a:pt x="182697" y="308856"/>
                </a:lnTo>
                <a:lnTo>
                  <a:pt x="185542" y="261943"/>
                </a:lnTo>
                <a:lnTo>
                  <a:pt x="185897" y="239388"/>
                </a:lnTo>
                <a:lnTo>
                  <a:pt x="184272" y="187840"/>
                </a:lnTo>
                <a:lnTo>
                  <a:pt x="177770" y="138312"/>
                </a:lnTo>
                <a:lnTo>
                  <a:pt x="166416" y="90790"/>
                </a:lnTo>
                <a:lnTo>
                  <a:pt x="150186" y="45287"/>
                </a:lnTo>
                <a:lnTo>
                  <a:pt x="125828" y="7276"/>
                </a:lnTo>
                <a:lnTo>
                  <a:pt x="118894" y="0"/>
                </a:lnTo>
                <a:close/>
              </a:path>
            </a:pathLst>
          </a:custGeom>
          <a:solidFill>
            <a:srgbClr val="EE4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216488" y="3004161"/>
            <a:ext cx="215702" cy="337558"/>
          </a:xfrm>
          <a:custGeom>
            <a:avLst/>
            <a:gdLst/>
            <a:ahLst/>
            <a:cxnLst/>
            <a:rect l="l" t="t" r="r" b="b"/>
            <a:pathLst>
              <a:path w="474345" h="742315">
                <a:moveTo>
                  <a:pt x="365699" y="0"/>
                </a:moveTo>
                <a:lnTo>
                  <a:pt x="319854" y="2895"/>
                </a:lnTo>
                <a:lnTo>
                  <a:pt x="275697" y="11328"/>
                </a:lnTo>
                <a:lnTo>
                  <a:pt x="233585" y="24980"/>
                </a:lnTo>
                <a:lnTo>
                  <a:pt x="193835" y="43483"/>
                </a:lnTo>
                <a:lnTo>
                  <a:pt x="156828" y="66482"/>
                </a:lnTo>
                <a:lnTo>
                  <a:pt x="122882" y="93660"/>
                </a:lnTo>
                <a:lnTo>
                  <a:pt x="92339" y="124634"/>
                </a:lnTo>
                <a:lnTo>
                  <a:pt x="65555" y="159063"/>
                </a:lnTo>
                <a:lnTo>
                  <a:pt x="42874" y="196616"/>
                </a:lnTo>
                <a:lnTo>
                  <a:pt x="24624" y="236937"/>
                </a:lnTo>
                <a:lnTo>
                  <a:pt x="11175" y="279672"/>
                </a:lnTo>
                <a:lnTo>
                  <a:pt x="2844" y="324476"/>
                </a:lnTo>
                <a:lnTo>
                  <a:pt x="0" y="370995"/>
                </a:lnTo>
                <a:lnTo>
                  <a:pt x="2844" y="417514"/>
                </a:lnTo>
                <a:lnTo>
                  <a:pt x="11175" y="462306"/>
                </a:lnTo>
                <a:lnTo>
                  <a:pt x="24624" y="505028"/>
                </a:lnTo>
                <a:lnTo>
                  <a:pt x="42874" y="545349"/>
                </a:lnTo>
                <a:lnTo>
                  <a:pt x="65555" y="582902"/>
                </a:lnTo>
                <a:lnTo>
                  <a:pt x="92339" y="617331"/>
                </a:lnTo>
                <a:lnTo>
                  <a:pt x="122882" y="648305"/>
                </a:lnTo>
                <a:lnTo>
                  <a:pt x="156828" y="675483"/>
                </a:lnTo>
                <a:lnTo>
                  <a:pt x="193835" y="698482"/>
                </a:lnTo>
                <a:lnTo>
                  <a:pt x="233585" y="716985"/>
                </a:lnTo>
                <a:lnTo>
                  <a:pt x="275697" y="730637"/>
                </a:lnTo>
                <a:lnTo>
                  <a:pt x="319854" y="739083"/>
                </a:lnTo>
                <a:lnTo>
                  <a:pt x="365699" y="741978"/>
                </a:lnTo>
                <a:lnTo>
                  <a:pt x="411533" y="739083"/>
                </a:lnTo>
                <a:lnTo>
                  <a:pt x="455664" y="730637"/>
                </a:lnTo>
                <a:lnTo>
                  <a:pt x="473901" y="724719"/>
                </a:lnTo>
                <a:lnTo>
                  <a:pt x="365699" y="724719"/>
                </a:lnTo>
                <a:lnTo>
                  <a:pt x="318368" y="721494"/>
                </a:lnTo>
                <a:lnTo>
                  <a:pt x="272979" y="712096"/>
                </a:lnTo>
                <a:lnTo>
                  <a:pt x="229940" y="696932"/>
                </a:lnTo>
                <a:lnTo>
                  <a:pt x="189682" y="676435"/>
                </a:lnTo>
                <a:lnTo>
                  <a:pt x="152599" y="651036"/>
                </a:lnTo>
                <a:lnTo>
                  <a:pt x="119122" y="621141"/>
                </a:lnTo>
                <a:lnTo>
                  <a:pt x="89672" y="587169"/>
                </a:lnTo>
                <a:lnTo>
                  <a:pt x="64628" y="549553"/>
                </a:lnTo>
                <a:lnTo>
                  <a:pt x="44448" y="508698"/>
                </a:lnTo>
                <a:lnTo>
                  <a:pt x="29501" y="465049"/>
                </a:lnTo>
                <a:lnTo>
                  <a:pt x="20243" y="419000"/>
                </a:lnTo>
                <a:lnTo>
                  <a:pt x="17068" y="370995"/>
                </a:lnTo>
                <a:lnTo>
                  <a:pt x="20243" y="323016"/>
                </a:lnTo>
                <a:lnTo>
                  <a:pt x="29501" y="276979"/>
                </a:lnTo>
                <a:lnTo>
                  <a:pt x="44448" y="233318"/>
                </a:lnTo>
                <a:lnTo>
                  <a:pt x="64628" y="192450"/>
                </a:lnTo>
                <a:lnTo>
                  <a:pt x="89672" y="154796"/>
                </a:lnTo>
                <a:lnTo>
                  <a:pt x="119122" y="120799"/>
                </a:lnTo>
                <a:lnTo>
                  <a:pt x="152599" y="90866"/>
                </a:lnTo>
                <a:lnTo>
                  <a:pt x="189682" y="65416"/>
                </a:lnTo>
                <a:lnTo>
                  <a:pt x="229940" y="44893"/>
                </a:lnTo>
                <a:lnTo>
                  <a:pt x="272979" y="29704"/>
                </a:lnTo>
                <a:lnTo>
                  <a:pt x="318368" y="20281"/>
                </a:lnTo>
                <a:lnTo>
                  <a:pt x="365699" y="17055"/>
                </a:lnTo>
                <a:lnTo>
                  <a:pt x="473304" y="17055"/>
                </a:lnTo>
                <a:lnTo>
                  <a:pt x="455664" y="11328"/>
                </a:lnTo>
                <a:lnTo>
                  <a:pt x="411533" y="2895"/>
                </a:lnTo>
                <a:lnTo>
                  <a:pt x="36569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382785" y="3011917"/>
            <a:ext cx="166325" cy="321965"/>
          </a:xfrm>
          <a:custGeom>
            <a:avLst/>
            <a:gdLst/>
            <a:ahLst/>
            <a:cxnLst/>
            <a:rect l="l" t="t" r="r" b="b"/>
            <a:pathLst>
              <a:path w="365760" h="708025">
                <a:moveTo>
                  <a:pt x="107604" y="0"/>
                </a:moveTo>
                <a:lnTo>
                  <a:pt x="0" y="0"/>
                </a:lnTo>
                <a:lnTo>
                  <a:pt x="47293" y="3238"/>
                </a:lnTo>
                <a:lnTo>
                  <a:pt x="92669" y="12661"/>
                </a:lnTo>
                <a:lnTo>
                  <a:pt x="135708" y="27850"/>
                </a:lnTo>
                <a:lnTo>
                  <a:pt x="175979" y="48373"/>
                </a:lnTo>
                <a:lnTo>
                  <a:pt x="213087" y="73810"/>
                </a:lnTo>
                <a:lnTo>
                  <a:pt x="246589" y="103743"/>
                </a:lnTo>
                <a:lnTo>
                  <a:pt x="276091" y="137753"/>
                </a:lnTo>
                <a:lnTo>
                  <a:pt x="301172" y="175395"/>
                </a:lnTo>
                <a:lnTo>
                  <a:pt x="321390" y="216262"/>
                </a:lnTo>
                <a:lnTo>
                  <a:pt x="336363" y="259924"/>
                </a:lnTo>
                <a:lnTo>
                  <a:pt x="345647" y="305960"/>
                </a:lnTo>
                <a:lnTo>
                  <a:pt x="348834" y="353940"/>
                </a:lnTo>
                <a:lnTo>
                  <a:pt x="345647" y="401957"/>
                </a:lnTo>
                <a:lnTo>
                  <a:pt x="336363" y="447993"/>
                </a:lnTo>
                <a:lnTo>
                  <a:pt x="321390" y="491655"/>
                </a:lnTo>
                <a:lnTo>
                  <a:pt x="301172" y="532497"/>
                </a:lnTo>
                <a:lnTo>
                  <a:pt x="276091" y="570113"/>
                </a:lnTo>
                <a:lnTo>
                  <a:pt x="246589" y="604085"/>
                </a:lnTo>
                <a:lnTo>
                  <a:pt x="213087" y="633980"/>
                </a:lnTo>
                <a:lnTo>
                  <a:pt x="175979" y="659392"/>
                </a:lnTo>
                <a:lnTo>
                  <a:pt x="135708" y="679877"/>
                </a:lnTo>
                <a:lnTo>
                  <a:pt x="92669" y="695040"/>
                </a:lnTo>
                <a:lnTo>
                  <a:pt x="47293" y="704438"/>
                </a:lnTo>
                <a:lnTo>
                  <a:pt x="0" y="707676"/>
                </a:lnTo>
                <a:lnTo>
                  <a:pt x="108201" y="707676"/>
                </a:lnTo>
                <a:lnTo>
                  <a:pt x="171775" y="681439"/>
                </a:lnTo>
                <a:lnTo>
                  <a:pt x="208770" y="658427"/>
                </a:lnTo>
                <a:lnTo>
                  <a:pt x="242690" y="631262"/>
                </a:lnTo>
                <a:lnTo>
                  <a:pt x="273208" y="600288"/>
                </a:lnTo>
                <a:lnTo>
                  <a:pt x="299966" y="565846"/>
                </a:lnTo>
                <a:lnTo>
                  <a:pt x="322622" y="528293"/>
                </a:lnTo>
                <a:lnTo>
                  <a:pt x="340846" y="487985"/>
                </a:lnTo>
                <a:lnTo>
                  <a:pt x="354295" y="445250"/>
                </a:lnTo>
                <a:lnTo>
                  <a:pt x="362613" y="400458"/>
                </a:lnTo>
                <a:lnTo>
                  <a:pt x="365458" y="353940"/>
                </a:lnTo>
                <a:lnTo>
                  <a:pt x="362613" y="307421"/>
                </a:lnTo>
                <a:lnTo>
                  <a:pt x="354295" y="262616"/>
                </a:lnTo>
                <a:lnTo>
                  <a:pt x="340846" y="219882"/>
                </a:lnTo>
                <a:lnTo>
                  <a:pt x="322622" y="179573"/>
                </a:lnTo>
                <a:lnTo>
                  <a:pt x="299966" y="142020"/>
                </a:lnTo>
                <a:lnTo>
                  <a:pt x="273208" y="107578"/>
                </a:lnTo>
                <a:lnTo>
                  <a:pt x="242690" y="76604"/>
                </a:lnTo>
                <a:lnTo>
                  <a:pt x="208770" y="49439"/>
                </a:lnTo>
                <a:lnTo>
                  <a:pt x="171775" y="26428"/>
                </a:lnTo>
                <a:lnTo>
                  <a:pt x="132063" y="7924"/>
                </a:lnTo>
                <a:lnTo>
                  <a:pt x="107604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2234506" y="3020793"/>
            <a:ext cx="297998" cy="300886"/>
          </a:xfrm>
          <a:custGeom>
            <a:avLst/>
            <a:gdLst/>
            <a:ahLst/>
            <a:cxnLst/>
            <a:rect l="l" t="t" r="r" b="b"/>
            <a:pathLst>
              <a:path w="655320" h="661670">
                <a:moveTo>
                  <a:pt x="327639" y="0"/>
                </a:moveTo>
                <a:lnTo>
                  <a:pt x="279392" y="3594"/>
                </a:lnTo>
                <a:lnTo>
                  <a:pt x="233293" y="14045"/>
                </a:lnTo>
                <a:lnTo>
                  <a:pt x="189847" y="30822"/>
                </a:lnTo>
                <a:lnTo>
                  <a:pt x="149576" y="53402"/>
                </a:lnTo>
                <a:lnTo>
                  <a:pt x="113001" y="81277"/>
                </a:lnTo>
                <a:lnTo>
                  <a:pt x="80630" y="113928"/>
                </a:lnTo>
                <a:lnTo>
                  <a:pt x="52983" y="150834"/>
                </a:lnTo>
                <a:lnTo>
                  <a:pt x="30580" y="191473"/>
                </a:lnTo>
                <a:lnTo>
                  <a:pt x="13931" y="235337"/>
                </a:lnTo>
                <a:lnTo>
                  <a:pt x="3568" y="281894"/>
                </a:lnTo>
                <a:lnTo>
                  <a:pt x="0" y="330623"/>
                </a:lnTo>
                <a:lnTo>
                  <a:pt x="3568" y="379352"/>
                </a:lnTo>
                <a:lnTo>
                  <a:pt x="13931" y="425896"/>
                </a:lnTo>
                <a:lnTo>
                  <a:pt x="30580" y="469761"/>
                </a:lnTo>
                <a:lnTo>
                  <a:pt x="52983" y="510412"/>
                </a:lnTo>
                <a:lnTo>
                  <a:pt x="80630" y="547330"/>
                </a:lnTo>
                <a:lnTo>
                  <a:pt x="113001" y="579994"/>
                </a:lnTo>
                <a:lnTo>
                  <a:pt x="149576" y="607882"/>
                </a:lnTo>
                <a:lnTo>
                  <a:pt x="189847" y="630475"/>
                </a:lnTo>
                <a:lnTo>
                  <a:pt x="233293" y="647264"/>
                </a:lnTo>
                <a:lnTo>
                  <a:pt x="279392" y="657716"/>
                </a:lnTo>
                <a:lnTo>
                  <a:pt x="327639" y="661310"/>
                </a:lnTo>
                <a:lnTo>
                  <a:pt x="375935" y="657716"/>
                </a:lnTo>
                <a:lnTo>
                  <a:pt x="422073" y="647264"/>
                </a:lnTo>
                <a:lnTo>
                  <a:pt x="465519" y="630475"/>
                </a:lnTo>
                <a:lnTo>
                  <a:pt x="505777" y="607882"/>
                </a:lnTo>
                <a:lnTo>
                  <a:pt x="542327" y="579994"/>
                </a:lnTo>
                <a:lnTo>
                  <a:pt x="574660" y="547330"/>
                </a:lnTo>
                <a:lnTo>
                  <a:pt x="602269" y="510412"/>
                </a:lnTo>
                <a:lnTo>
                  <a:pt x="624633" y="469761"/>
                </a:lnTo>
                <a:lnTo>
                  <a:pt x="641244" y="425896"/>
                </a:lnTo>
                <a:lnTo>
                  <a:pt x="651582" y="379352"/>
                </a:lnTo>
                <a:lnTo>
                  <a:pt x="655138" y="330623"/>
                </a:lnTo>
                <a:lnTo>
                  <a:pt x="651582" y="281894"/>
                </a:lnTo>
                <a:lnTo>
                  <a:pt x="641244" y="235337"/>
                </a:lnTo>
                <a:lnTo>
                  <a:pt x="624633" y="191473"/>
                </a:lnTo>
                <a:lnTo>
                  <a:pt x="602269" y="150834"/>
                </a:lnTo>
                <a:lnTo>
                  <a:pt x="574660" y="113928"/>
                </a:lnTo>
                <a:lnTo>
                  <a:pt x="542327" y="81277"/>
                </a:lnTo>
                <a:lnTo>
                  <a:pt x="505777" y="53402"/>
                </a:lnTo>
                <a:lnTo>
                  <a:pt x="465519" y="30822"/>
                </a:lnTo>
                <a:lnTo>
                  <a:pt x="422073" y="14045"/>
                </a:lnTo>
                <a:lnTo>
                  <a:pt x="375935" y="3594"/>
                </a:lnTo>
                <a:lnTo>
                  <a:pt x="327639" y="0"/>
                </a:lnTo>
                <a:close/>
              </a:path>
            </a:pathLst>
          </a:custGeom>
          <a:solidFill>
            <a:srgbClr val="EE3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2340535" y="3265885"/>
            <a:ext cx="19347" cy="7796"/>
          </a:xfrm>
          <a:custGeom>
            <a:avLst/>
            <a:gdLst/>
            <a:ahLst/>
            <a:cxnLst/>
            <a:rect l="l" t="t" r="r" b="b"/>
            <a:pathLst>
              <a:path w="42545" h="17145">
                <a:moveTo>
                  <a:pt x="3251" y="0"/>
                </a:moveTo>
                <a:lnTo>
                  <a:pt x="0" y="12572"/>
                </a:lnTo>
                <a:lnTo>
                  <a:pt x="4305" y="14820"/>
                </a:lnTo>
                <a:lnTo>
                  <a:pt x="11112" y="16712"/>
                </a:lnTo>
                <a:lnTo>
                  <a:pt x="18528" y="16712"/>
                </a:lnTo>
                <a:lnTo>
                  <a:pt x="29425" y="15315"/>
                </a:lnTo>
                <a:lnTo>
                  <a:pt x="37260" y="11467"/>
                </a:lnTo>
                <a:lnTo>
                  <a:pt x="41985" y="5638"/>
                </a:lnTo>
                <a:lnTo>
                  <a:pt x="42213" y="4571"/>
                </a:lnTo>
                <a:lnTo>
                  <a:pt x="13410" y="4571"/>
                </a:lnTo>
                <a:lnTo>
                  <a:pt x="6680" y="2285"/>
                </a:lnTo>
                <a:lnTo>
                  <a:pt x="3251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2341136" y="3246712"/>
            <a:ext cx="19347" cy="21368"/>
          </a:xfrm>
          <a:custGeom>
            <a:avLst/>
            <a:gdLst/>
            <a:ahLst/>
            <a:cxnLst/>
            <a:rect l="l" t="t" r="r" b="b"/>
            <a:pathLst>
              <a:path w="42545" h="46990">
                <a:moveTo>
                  <a:pt x="30339" y="0"/>
                </a:moveTo>
                <a:lnTo>
                  <a:pt x="23557" y="0"/>
                </a:lnTo>
                <a:lnTo>
                  <a:pt x="13868" y="1396"/>
                </a:lnTo>
                <a:lnTo>
                  <a:pt x="6438" y="5295"/>
                </a:lnTo>
                <a:lnTo>
                  <a:pt x="1689" y="11201"/>
                </a:lnTo>
                <a:lnTo>
                  <a:pt x="0" y="18643"/>
                </a:lnTo>
                <a:lnTo>
                  <a:pt x="0" y="25196"/>
                </a:lnTo>
                <a:lnTo>
                  <a:pt x="4686" y="31647"/>
                </a:lnTo>
                <a:lnTo>
                  <a:pt x="16573" y="35343"/>
                </a:lnTo>
                <a:lnTo>
                  <a:pt x="23100" y="37591"/>
                </a:lnTo>
                <a:lnTo>
                  <a:pt x="25056" y="39038"/>
                </a:lnTo>
                <a:lnTo>
                  <a:pt x="25056" y="45045"/>
                </a:lnTo>
                <a:lnTo>
                  <a:pt x="22948" y="46734"/>
                </a:lnTo>
                <a:lnTo>
                  <a:pt x="40892" y="46734"/>
                </a:lnTo>
                <a:lnTo>
                  <a:pt x="42239" y="40511"/>
                </a:lnTo>
                <a:lnTo>
                  <a:pt x="42035" y="32663"/>
                </a:lnTo>
                <a:lnTo>
                  <a:pt x="37565" y="26859"/>
                </a:lnTo>
                <a:lnTo>
                  <a:pt x="19532" y="20662"/>
                </a:lnTo>
                <a:lnTo>
                  <a:pt x="17208" y="19430"/>
                </a:lnTo>
                <a:lnTo>
                  <a:pt x="17208" y="13868"/>
                </a:lnTo>
                <a:lnTo>
                  <a:pt x="19963" y="12394"/>
                </a:lnTo>
                <a:lnTo>
                  <a:pt x="37540" y="12394"/>
                </a:lnTo>
                <a:lnTo>
                  <a:pt x="39902" y="3555"/>
                </a:lnTo>
                <a:lnTo>
                  <a:pt x="36346" y="1485"/>
                </a:lnTo>
                <a:lnTo>
                  <a:pt x="303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2354343" y="3252348"/>
            <a:ext cx="4043" cy="1444"/>
          </a:xfrm>
          <a:custGeom>
            <a:avLst/>
            <a:gdLst/>
            <a:ahLst/>
            <a:cxnLst/>
            <a:rect l="l" t="t" r="r" b="b"/>
            <a:pathLst>
              <a:path w="8889" h="3175">
                <a:moveTo>
                  <a:pt x="8496" y="0"/>
                </a:moveTo>
                <a:lnTo>
                  <a:pt x="0" y="0"/>
                </a:lnTo>
                <a:lnTo>
                  <a:pt x="4952" y="1473"/>
                </a:lnTo>
                <a:lnTo>
                  <a:pt x="7708" y="2920"/>
                </a:lnTo>
                <a:lnTo>
                  <a:pt x="849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369642" y="3246712"/>
            <a:ext cx="25121" cy="26277"/>
          </a:xfrm>
          <a:custGeom>
            <a:avLst/>
            <a:gdLst/>
            <a:ahLst/>
            <a:cxnLst/>
            <a:rect l="l" t="t" r="r" b="b"/>
            <a:pathLst>
              <a:path w="55245" h="57784">
                <a:moveTo>
                  <a:pt x="29158" y="0"/>
                </a:moveTo>
                <a:lnTo>
                  <a:pt x="16192" y="2616"/>
                </a:lnTo>
                <a:lnTo>
                  <a:pt x="7099" y="9423"/>
                </a:lnTo>
                <a:lnTo>
                  <a:pt x="1752" y="18846"/>
                </a:lnTo>
                <a:lnTo>
                  <a:pt x="0" y="29298"/>
                </a:lnTo>
                <a:lnTo>
                  <a:pt x="2095" y="40981"/>
                </a:lnTo>
                <a:lnTo>
                  <a:pt x="8153" y="49833"/>
                </a:lnTo>
                <a:lnTo>
                  <a:pt x="17830" y="55434"/>
                </a:lnTo>
                <a:lnTo>
                  <a:pt x="30809" y="57389"/>
                </a:lnTo>
                <a:lnTo>
                  <a:pt x="38543" y="57389"/>
                </a:lnTo>
                <a:lnTo>
                  <a:pt x="45617" y="56132"/>
                </a:lnTo>
                <a:lnTo>
                  <a:pt x="51573" y="54037"/>
                </a:lnTo>
                <a:lnTo>
                  <a:pt x="49681" y="44893"/>
                </a:lnTo>
                <a:lnTo>
                  <a:pt x="25081" y="44893"/>
                </a:lnTo>
                <a:lnTo>
                  <a:pt x="17538" y="41337"/>
                </a:lnTo>
                <a:lnTo>
                  <a:pt x="17144" y="34301"/>
                </a:lnTo>
                <a:lnTo>
                  <a:pt x="54202" y="34301"/>
                </a:lnTo>
                <a:lnTo>
                  <a:pt x="54799" y="30530"/>
                </a:lnTo>
                <a:lnTo>
                  <a:pt x="54799" y="27215"/>
                </a:lnTo>
                <a:lnTo>
                  <a:pt x="54151" y="22656"/>
                </a:lnTo>
                <a:lnTo>
                  <a:pt x="16928" y="22656"/>
                </a:lnTo>
                <a:lnTo>
                  <a:pt x="17538" y="18058"/>
                </a:lnTo>
                <a:lnTo>
                  <a:pt x="20573" y="11417"/>
                </a:lnTo>
                <a:lnTo>
                  <a:pt x="50354" y="11417"/>
                </a:lnTo>
                <a:lnTo>
                  <a:pt x="48919" y="8623"/>
                </a:lnTo>
                <a:lnTo>
                  <a:pt x="40981" y="2387"/>
                </a:lnTo>
                <a:lnTo>
                  <a:pt x="291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2387619" y="3265989"/>
            <a:ext cx="4620" cy="1155"/>
          </a:xfrm>
          <a:custGeom>
            <a:avLst/>
            <a:gdLst/>
            <a:ahLst/>
            <a:cxnLst/>
            <a:rect l="l" t="t" r="r" b="b"/>
            <a:pathLst>
              <a:path w="10160" h="2540">
                <a:moveTo>
                  <a:pt x="9639" y="0"/>
                </a:moveTo>
                <a:lnTo>
                  <a:pt x="4952" y="1460"/>
                </a:lnTo>
                <a:lnTo>
                  <a:pt x="0" y="2501"/>
                </a:lnTo>
                <a:lnTo>
                  <a:pt x="10159" y="2501"/>
                </a:lnTo>
                <a:lnTo>
                  <a:pt x="9639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386147" y="3251903"/>
            <a:ext cx="8374" cy="5198"/>
          </a:xfrm>
          <a:custGeom>
            <a:avLst/>
            <a:gdLst/>
            <a:ahLst/>
            <a:cxnLst/>
            <a:rect l="l" t="t" r="r" b="b"/>
            <a:pathLst>
              <a:path w="18414" h="11429">
                <a:moveTo>
                  <a:pt x="14058" y="0"/>
                </a:moveTo>
                <a:lnTo>
                  <a:pt x="0" y="0"/>
                </a:lnTo>
                <a:lnTo>
                  <a:pt x="1714" y="6641"/>
                </a:lnTo>
                <a:lnTo>
                  <a:pt x="1777" y="11239"/>
                </a:lnTo>
                <a:lnTo>
                  <a:pt x="17855" y="11239"/>
                </a:lnTo>
                <a:lnTo>
                  <a:pt x="17093" y="5930"/>
                </a:lnTo>
                <a:lnTo>
                  <a:pt x="1405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2307271" y="3252712"/>
            <a:ext cx="25121" cy="21079"/>
          </a:xfrm>
          <a:custGeom>
            <a:avLst/>
            <a:gdLst/>
            <a:ahLst/>
            <a:cxnLst/>
            <a:rect l="l" t="t" r="r" b="b"/>
            <a:pathLst>
              <a:path w="55245" h="46354">
                <a:moveTo>
                  <a:pt x="51852" y="0"/>
                </a:moveTo>
                <a:lnTo>
                  <a:pt x="34047" y="0"/>
                </a:lnTo>
                <a:lnTo>
                  <a:pt x="35990" y="4305"/>
                </a:lnTo>
                <a:lnTo>
                  <a:pt x="35990" y="7899"/>
                </a:lnTo>
                <a:lnTo>
                  <a:pt x="21144" y="9143"/>
                </a:lnTo>
                <a:lnTo>
                  <a:pt x="9791" y="12991"/>
                </a:lnTo>
                <a:lnTo>
                  <a:pt x="2552" y="19532"/>
                </a:lnTo>
                <a:lnTo>
                  <a:pt x="0" y="28917"/>
                </a:lnTo>
                <a:lnTo>
                  <a:pt x="0" y="37603"/>
                </a:lnTo>
                <a:lnTo>
                  <a:pt x="7416" y="45744"/>
                </a:lnTo>
                <a:lnTo>
                  <a:pt x="26859" y="45744"/>
                </a:lnTo>
                <a:lnTo>
                  <a:pt x="33222" y="43140"/>
                </a:lnTo>
                <a:lnTo>
                  <a:pt x="37210" y="38911"/>
                </a:lnTo>
                <a:lnTo>
                  <a:pt x="54913" y="38911"/>
                </a:lnTo>
                <a:lnTo>
                  <a:pt x="54837" y="33793"/>
                </a:lnTo>
                <a:lnTo>
                  <a:pt x="21995" y="33793"/>
                </a:lnTo>
                <a:lnTo>
                  <a:pt x="18566" y="31495"/>
                </a:lnTo>
                <a:lnTo>
                  <a:pt x="18566" y="20649"/>
                </a:lnTo>
                <a:lnTo>
                  <a:pt x="26415" y="18503"/>
                </a:lnTo>
                <a:lnTo>
                  <a:pt x="54837" y="18503"/>
                </a:lnTo>
                <a:lnTo>
                  <a:pt x="54837" y="12128"/>
                </a:lnTo>
                <a:lnTo>
                  <a:pt x="53516" y="2857"/>
                </a:lnTo>
                <a:lnTo>
                  <a:pt x="5185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2324302" y="3270407"/>
            <a:ext cx="8374" cy="2599"/>
          </a:xfrm>
          <a:custGeom>
            <a:avLst/>
            <a:gdLst/>
            <a:ahLst/>
            <a:cxnLst/>
            <a:rect l="l" t="t" r="r" b="b"/>
            <a:pathLst>
              <a:path w="18414" h="5715">
                <a:moveTo>
                  <a:pt x="17462" y="0"/>
                </a:moveTo>
                <a:lnTo>
                  <a:pt x="0" y="0"/>
                </a:lnTo>
                <a:lnTo>
                  <a:pt x="1269" y="5549"/>
                </a:lnTo>
                <a:lnTo>
                  <a:pt x="18389" y="5549"/>
                </a:lnTo>
                <a:lnTo>
                  <a:pt x="17550" y="2755"/>
                </a:lnTo>
                <a:lnTo>
                  <a:pt x="17462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321322" y="3261132"/>
            <a:ext cx="10973" cy="7219"/>
          </a:xfrm>
          <a:custGeom>
            <a:avLst/>
            <a:gdLst/>
            <a:ahLst/>
            <a:cxnLst/>
            <a:rect l="l" t="t" r="r" b="b"/>
            <a:pathLst>
              <a:path w="24129" h="15875">
                <a:moveTo>
                  <a:pt x="23938" y="0"/>
                </a:moveTo>
                <a:lnTo>
                  <a:pt x="5486" y="0"/>
                </a:lnTo>
                <a:lnTo>
                  <a:pt x="5486" y="7010"/>
                </a:lnTo>
                <a:lnTo>
                  <a:pt x="5257" y="8051"/>
                </a:lnTo>
                <a:lnTo>
                  <a:pt x="5257" y="8927"/>
                </a:lnTo>
                <a:lnTo>
                  <a:pt x="3797" y="12394"/>
                </a:lnTo>
                <a:lnTo>
                  <a:pt x="0" y="15290"/>
                </a:lnTo>
                <a:lnTo>
                  <a:pt x="23938" y="15290"/>
                </a:lnTo>
                <a:lnTo>
                  <a:pt x="23938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309281" y="3247404"/>
            <a:ext cx="21657" cy="7508"/>
          </a:xfrm>
          <a:custGeom>
            <a:avLst/>
            <a:gdLst/>
            <a:ahLst/>
            <a:cxnLst/>
            <a:rect l="l" t="t" r="r" b="b"/>
            <a:pathLst>
              <a:path w="47625" h="16509">
                <a:moveTo>
                  <a:pt x="23710" y="0"/>
                </a:moveTo>
                <a:lnTo>
                  <a:pt x="12712" y="0"/>
                </a:lnTo>
                <a:lnTo>
                  <a:pt x="4216" y="2781"/>
                </a:lnTo>
                <a:lnTo>
                  <a:pt x="0" y="4927"/>
                </a:lnTo>
                <a:lnTo>
                  <a:pt x="3568" y="15976"/>
                </a:lnTo>
                <a:lnTo>
                  <a:pt x="7416" y="13639"/>
                </a:lnTo>
                <a:lnTo>
                  <a:pt x="13995" y="11671"/>
                </a:lnTo>
                <a:lnTo>
                  <a:pt x="47433" y="11671"/>
                </a:lnTo>
                <a:lnTo>
                  <a:pt x="44690" y="6959"/>
                </a:lnTo>
                <a:lnTo>
                  <a:pt x="36460" y="1866"/>
                </a:lnTo>
                <a:lnTo>
                  <a:pt x="2371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436169" y="3248663"/>
            <a:ext cx="23101" cy="24256"/>
          </a:xfrm>
          <a:custGeom>
            <a:avLst/>
            <a:gdLst/>
            <a:ahLst/>
            <a:cxnLst/>
            <a:rect l="l" t="t" r="r" b="b"/>
            <a:pathLst>
              <a:path w="50800" h="53340">
                <a:moveTo>
                  <a:pt x="14655" y="0"/>
                </a:moveTo>
                <a:lnTo>
                  <a:pt x="0" y="0"/>
                </a:lnTo>
                <a:lnTo>
                  <a:pt x="203" y="4368"/>
                </a:lnTo>
                <a:lnTo>
                  <a:pt x="317" y="7365"/>
                </a:lnTo>
                <a:lnTo>
                  <a:pt x="419" y="53122"/>
                </a:lnTo>
                <a:lnTo>
                  <a:pt x="17169" y="53122"/>
                </a:lnTo>
                <a:lnTo>
                  <a:pt x="17169" y="21005"/>
                </a:lnTo>
                <a:lnTo>
                  <a:pt x="17347" y="19341"/>
                </a:lnTo>
                <a:lnTo>
                  <a:pt x="17754" y="18312"/>
                </a:lnTo>
                <a:lnTo>
                  <a:pt x="18795" y="15176"/>
                </a:lnTo>
                <a:lnTo>
                  <a:pt x="21691" y="12128"/>
                </a:lnTo>
                <a:lnTo>
                  <a:pt x="50227" y="12128"/>
                </a:lnTo>
                <a:lnTo>
                  <a:pt x="50138" y="11493"/>
                </a:lnTo>
                <a:lnTo>
                  <a:pt x="47814" y="7365"/>
                </a:lnTo>
                <a:lnTo>
                  <a:pt x="15455" y="7365"/>
                </a:lnTo>
                <a:lnTo>
                  <a:pt x="146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450908" y="3254179"/>
            <a:ext cx="8951" cy="18769"/>
          </a:xfrm>
          <a:custGeom>
            <a:avLst/>
            <a:gdLst/>
            <a:ahLst/>
            <a:cxnLst/>
            <a:rect l="l" t="t" r="r" b="b"/>
            <a:pathLst>
              <a:path w="19685" h="41275">
                <a:moveTo>
                  <a:pt x="17817" y="0"/>
                </a:moveTo>
                <a:lnTo>
                  <a:pt x="0" y="0"/>
                </a:lnTo>
                <a:lnTo>
                  <a:pt x="2463" y="4533"/>
                </a:lnTo>
                <a:lnTo>
                  <a:pt x="2463" y="41007"/>
                </a:lnTo>
                <a:lnTo>
                  <a:pt x="19163" y="41007"/>
                </a:lnTo>
                <a:lnTo>
                  <a:pt x="19087" y="8889"/>
                </a:lnTo>
                <a:lnTo>
                  <a:pt x="17817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443290" y="3248097"/>
            <a:ext cx="14726" cy="4043"/>
          </a:xfrm>
          <a:custGeom>
            <a:avLst/>
            <a:gdLst/>
            <a:ahLst/>
            <a:cxnLst/>
            <a:rect l="l" t="t" r="r" b="b"/>
            <a:pathLst>
              <a:path w="32385" h="8890">
                <a:moveTo>
                  <a:pt x="16750" y="0"/>
                </a:moveTo>
                <a:lnTo>
                  <a:pt x="7759" y="0"/>
                </a:lnTo>
                <a:lnTo>
                  <a:pt x="2095" y="5143"/>
                </a:lnTo>
                <a:lnTo>
                  <a:pt x="0" y="8610"/>
                </a:lnTo>
                <a:lnTo>
                  <a:pt x="32168" y="8610"/>
                </a:lnTo>
                <a:lnTo>
                  <a:pt x="30479" y="5625"/>
                </a:lnTo>
                <a:lnTo>
                  <a:pt x="24408" y="1396"/>
                </a:lnTo>
                <a:lnTo>
                  <a:pt x="16750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2402900" y="3252712"/>
            <a:ext cx="24544" cy="21079"/>
          </a:xfrm>
          <a:custGeom>
            <a:avLst/>
            <a:gdLst/>
            <a:ahLst/>
            <a:cxnLst/>
            <a:rect l="l" t="t" r="r" b="b"/>
            <a:pathLst>
              <a:path w="53975" h="46354">
                <a:moveTo>
                  <a:pt x="50455" y="0"/>
                </a:moveTo>
                <a:lnTo>
                  <a:pt x="33184" y="0"/>
                </a:lnTo>
                <a:lnTo>
                  <a:pt x="34809" y="4305"/>
                </a:lnTo>
                <a:lnTo>
                  <a:pt x="34809" y="7899"/>
                </a:lnTo>
                <a:lnTo>
                  <a:pt x="20509" y="9143"/>
                </a:lnTo>
                <a:lnTo>
                  <a:pt x="9537" y="12991"/>
                </a:lnTo>
                <a:lnTo>
                  <a:pt x="2489" y="19532"/>
                </a:lnTo>
                <a:lnTo>
                  <a:pt x="0" y="28917"/>
                </a:lnTo>
                <a:lnTo>
                  <a:pt x="0" y="37603"/>
                </a:lnTo>
                <a:lnTo>
                  <a:pt x="7175" y="45744"/>
                </a:lnTo>
                <a:lnTo>
                  <a:pt x="26123" y="45744"/>
                </a:lnTo>
                <a:lnTo>
                  <a:pt x="32536" y="43140"/>
                </a:lnTo>
                <a:lnTo>
                  <a:pt x="36244" y="38911"/>
                </a:lnTo>
                <a:lnTo>
                  <a:pt x="53452" y="38911"/>
                </a:lnTo>
                <a:lnTo>
                  <a:pt x="53351" y="33793"/>
                </a:lnTo>
                <a:lnTo>
                  <a:pt x="21208" y="33793"/>
                </a:lnTo>
                <a:lnTo>
                  <a:pt x="18109" y="31495"/>
                </a:lnTo>
                <a:lnTo>
                  <a:pt x="18109" y="20649"/>
                </a:lnTo>
                <a:lnTo>
                  <a:pt x="25754" y="18503"/>
                </a:lnTo>
                <a:lnTo>
                  <a:pt x="53351" y="18503"/>
                </a:lnTo>
                <a:lnTo>
                  <a:pt x="53351" y="12128"/>
                </a:lnTo>
                <a:lnTo>
                  <a:pt x="52081" y="2857"/>
                </a:lnTo>
                <a:lnTo>
                  <a:pt x="5045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419578" y="3270407"/>
            <a:ext cx="8085" cy="2599"/>
          </a:xfrm>
          <a:custGeom>
            <a:avLst/>
            <a:gdLst/>
            <a:ahLst/>
            <a:cxnLst/>
            <a:rect l="l" t="t" r="r" b="b"/>
            <a:pathLst>
              <a:path w="17779" h="5715">
                <a:moveTo>
                  <a:pt x="16776" y="0"/>
                </a:moveTo>
                <a:lnTo>
                  <a:pt x="0" y="0"/>
                </a:lnTo>
                <a:lnTo>
                  <a:pt x="1003" y="5549"/>
                </a:lnTo>
                <a:lnTo>
                  <a:pt x="17716" y="5549"/>
                </a:lnTo>
                <a:lnTo>
                  <a:pt x="16877" y="2755"/>
                </a:lnTo>
                <a:lnTo>
                  <a:pt x="1677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2416586" y="3261132"/>
            <a:ext cx="10684" cy="7219"/>
          </a:xfrm>
          <a:custGeom>
            <a:avLst/>
            <a:gdLst/>
            <a:ahLst/>
            <a:cxnLst/>
            <a:rect l="l" t="t" r="r" b="b"/>
            <a:pathLst>
              <a:path w="23495" h="15875">
                <a:moveTo>
                  <a:pt x="23265" y="0"/>
                </a:moveTo>
                <a:lnTo>
                  <a:pt x="5371" y="0"/>
                </a:lnTo>
                <a:lnTo>
                  <a:pt x="5371" y="8051"/>
                </a:lnTo>
                <a:lnTo>
                  <a:pt x="5156" y="8927"/>
                </a:lnTo>
                <a:lnTo>
                  <a:pt x="3873" y="12394"/>
                </a:lnTo>
                <a:lnTo>
                  <a:pt x="0" y="15290"/>
                </a:lnTo>
                <a:lnTo>
                  <a:pt x="23265" y="15290"/>
                </a:lnTo>
                <a:lnTo>
                  <a:pt x="23265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2404881" y="3247404"/>
            <a:ext cx="21079" cy="7508"/>
          </a:xfrm>
          <a:custGeom>
            <a:avLst/>
            <a:gdLst/>
            <a:ahLst/>
            <a:cxnLst/>
            <a:rect l="l" t="t" r="r" b="b"/>
            <a:pathLst>
              <a:path w="46354" h="16509">
                <a:moveTo>
                  <a:pt x="22846" y="0"/>
                </a:moveTo>
                <a:lnTo>
                  <a:pt x="12166" y="0"/>
                </a:lnTo>
                <a:lnTo>
                  <a:pt x="4101" y="2781"/>
                </a:lnTo>
                <a:lnTo>
                  <a:pt x="0" y="4927"/>
                </a:lnTo>
                <a:lnTo>
                  <a:pt x="3238" y="15976"/>
                </a:lnTo>
                <a:lnTo>
                  <a:pt x="7188" y="13639"/>
                </a:lnTo>
                <a:lnTo>
                  <a:pt x="13575" y="11671"/>
                </a:lnTo>
                <a:lnTo>
                  <a:pt x="46112" y="11671"/>
                </a:lnTo>
                <a:lnTo>
                  <a:pt x="43420" y="6959"/>
                </a:lnTo>
                <a:lnTo>
                  <a:pt x="35368" y="1866"/>
                </a:lnTo>
                <a:lnTo>
                  <a:pt x="22846" y="0"/>
                </a:lnTo>
                <a:close/>
              </a:path>
            </a:pathLst>
          </a:custGeom>
          <a:solidFill>
            <a:srgbClr val="005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2308716" y="3075541"/>
            <a:ext cx="150323" cy="15236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63" y="1661686"/>
            <a:ext cx="9142364" cy="5196487"/>
          </a:xfrm>
          <a:custGeom>
            <a:avLst/>
            <a:gdLst/>
            <a:ahLst/>
            <a:cxnLst/>
            <a:rect l="l" t="t" r="r" b="b"/>
            <a:pathLst>
              <a:path w="20104735" h="11427460">
                <a:moveTo>
                  <a:pt x="0" y="11426952"/>
                </a:moveTo>
                <a:lnTo>
                  <a:pt x="20104099" y="11426952"/>
                </a:lnTo>
                <a:lnTo>
                  <a:pt x="20104099" y="288"/>
                </a:lnTo>
                <a:lnTo>
                  <a:pt x="0" y="288"/>
                </a:lnTo>
                <a:lnTo>
                  <a:pt x="0" y="1142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 txBox="1">
            <a:spLocks noGrp="1"/>
          </p:cNvSpPr>
          <p:nvPr>
            <p:ph type="title"/>
          </p:nvPr>
        </p:nvSpPr>
        <p:spPr>
          <a:xfrm>
            <a:off x="781019" y="838754"/>
            <a:ext cx="6549606" cy="375163"/>
          </a:xfrm>
          <a:prstGeom prst="rect">
            <a:avLst/>
          </a:prstGeom>
        </p:spPr>
        <p:txBody>
          <a:bodyPr vert="horz" wrap="square" lIns="0" tIns="577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5775">
              <a:spcBef>
                <a:spcPts val="45"/>
              </a:spcBef>
            </a:pPr>
            <a:r>
              <a:rPr lang="en-US" sz="2400" dirty="0" err="1"/>
              <a:t>Thăm</a:t>
            </a:r>
            <a:r>
              <a:rPr lang="en-US" sz="2400" dirty="0"/>
              <a:t> qua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quen</a:t>
            </a:r>
            <a:endParaRPr sz="2400" dirty="0"/>
          </a:p>
        </p:txBody>
      </p:sp>
      <p:sp>
        <p:nvSpPr>
          <p:cNvPr id="136" name="object 136"/>
          <p:cNvSpPr txBox="1"/>
          <p:nvPr/>
        </p:nvSpPr>
        <p:spPr>
          <a:xfrm>
            <a:off x="779203" y="1867358"/>
            <a:ext cx="7862011" cy="2729136"/>
          </a:xfrm>
          <a:prstGeom prst="rect">
            <a:avLst/>
          </a:prstGeom>
        </p:spPr>
        <p:txBody>
          <a:bodyPr vert="horz" wrap="square" lIns="0" tIns="32630" rIns="0" bIns="0" rtlCol="0">
            <a:spAutoFit/>
          </a:bodyPr>
          <a:lstStyle/>
          <a:p>
            <a:pPr marL="161691" indent="-155917">
              <a:spcBef>
                <a:spcPts val="257"/>
              </a:spcBef>
              <a:buChar char="•"/>
              <a:tabLst>
                <a:tab pos="161691" algn="l"/>
              </a:tabLst>
            </a:pPr>
            <a:r>
              <a:rPr lang="en-US" sz="2001" spc="2" dirty="0" err="1">
                <a:latin typeface="Arial"/>
                <a:cs typeface="Arial"/>
              </a:rPr>
              <a:t>Thứ</a:t>
            </a:r>
            <a:r>
              <a:rPr lang="en-US" sz="2001" spc="2" dirty="0">
                <a:latin typeface="Arial"/>
                <a:cs typeface="Arial"/>
              </a:rPr>
              <a:t> 2, </a:t>
            </a:r>
            <a:r>
              <a:rPr lang="en-US" sz="2001" spc="2" dirty="0" err="1">
                <a:latin typeface="Arial"/>
                <a:cs typeface="Arial"/>
              </a:rPr>
              <a:t>ngày</a:t>
            </a:r>
            <a:r>
              <a:rPr lang="en-US" sz="2001" spc="2" dirty="0">
                <a:latin typeface="Arial"/>
                <a:cs typeface="Arial"/>
              </a:rPr>
              <a:t> 9/12/2019 </a:t>
            </a:r>
          </a:p>
          <a:p>
            <a:pPr marL="161691" indent="-155917">
              <a:spcBef>
                <a:spcPts val="257"/>
              </a:spcBef>
              <a:buChar char="•"/>
              <a:tabLst>
                <a:tab pos="161691" algn="l"/>
              </a:tabLst>
            </a:pPr>
            <a:r>
              <a:rPr lang="en-US" sz="2001" spc="-2" dirty="0" err="1">
                <a:latin typeface="Arial"/>
                <a:cs typeface="Arial"/>
              </a:rPr>
              <a:t>Thăm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quan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nửa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ngày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đối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với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các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chuyên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gia</a:t>
            </a:r>
            <a:r>
              <a:rPr lang="en-US" sz="2001" spc="-2" dirty="0">
                <a:latin typeface="Arial"/>
                <a:cs typeface="Arial"/>
              </a:rPr>
              <a:t> ASEAN.</a:t>
            </a:r>
            <a:endParaRPr sz="2001" dirty="0">
              <a:latin typeface="Arial"/>
              <a:cs typeface="Arial"/>
            </a:endParaRPr>
          </a:p>
          <a:p>
            <a:pPr marL="450426" marR="516257" lvl="1" indent="-287580">
              <a:lnSpc>
                <a:spcPts val="2160"/>
              </a:lnSpc>
              <a:spcBef>
                <a:spcPts val="484"/>
              </a:spcBef>
              <a:buFont typeface="Courier New"/>
              <a:buChar char="o"/>
              <a:tabLst>
                <a:tab pos="450715" algn="l"/>
                <a:tab pos="1565807" algn="l"/>
                <a:tab pos="5066713" algn="l"/>
              </a:tabLst>
            </a:pPr>
            <a:r>
              <a:rPr lang="en-US" sz="2001" spc="-2" dirty="0" err="1">
                <a:latin typeface="Arial"/>
                <a:cs typeface="Arial"/>
              </a:rPr>
              <a:t>Thực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hiện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thảo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luận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về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đề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và</a:t>
            </a:r>
            <a:r>
              <a:rPr lang="en-US" sz="2001" spc="-2" dirty="0">
                <a:latin typeface="Arial"/>
                <a:cs typeface="Arial"/>
              </a:rPr>
              <a:t> thang </a:t>
            </a:r>
            <a:r>
              <a:rPr lang="en-US" sz="2001" spc="-2" dirty="0" err="1">
                <a:latin typeface="Arial"/>
                <a:cs typeface="Arial"/>
              </a:rPr>
              <a:t>điểm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chấm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bài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thi</a:t>
            </a:r>
            <a:r>
              <a:rPr lang="en-US" sz="2001" spc="-2" dirty="0">
                <a:latin typeface="Arial"/>
                <a:cs typeface="Arial"/>
              </a:rPr>
              <a:t>.</a:t>
            </a:r>
            <a:endParaRPr sz="2001" dirty="0">
              <a:latin typeface="Arial"/>
              <a:cs typeface="Arial"/>
            </a:endParaRPr>
          </a:p>
          <a:p>
            <a:pPr lvl="1">
              <a:spcBef>
                <a:spcPts val="5"/>
              </a:spcBef>
              <a:buFont typeface="Courier New"/>
              <a:buChar char="o"/>
            </a:pPr>
            <a:endParaRPr sz="2433" dirty="0">
              <a:latin typeface="Times New Roman"/>
              <a:cs typeface="Times New Roman"/>
            </a:endParaRPr>
          </a:p>
          <a:p>
            <a:pPr marL="161691" indent="-155917">
              <a:buChar char="•"/>
              <a:tabLst>
                <a:tab pos="161691" algn="l"/>
              </a:tabLst>
            </a:pPr>
            <a:r>
              <a:rPr lang="en-US" sz="2001" spc="-2" dirty="0" err="1">
                <a:latin typeface="Arial"/>
                <a:cs typeface="Arial"/>
              </a:rPr>
              <a:t>Làm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quen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thiết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bị</a:t>
            </a:r>
            <a:r>
              <a:rPr sz="2001" dirty="0">
                <a:latin typeface="Arial"/>
                <a:cs typeface="Arial"/>
              </a:rPr>
              <a:t> </a:t>
            </a:r>
            <a:r>
              <a:rPr sz="2001" spc="-2" dirty="0">
                <a:latin typeface="Arial"/>
                <a:cs typeface="Arial"/>
              </a:rPr>
              <a:t>(1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tuần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vào</a:t>
            </a:r>
            <a:r>
              <a:rPr lang="en-US" sz="2001" spc="-2" dirty="0">
                <a:latin typeface="Arial"/>
                <a:cs typeface="Arial"/>
              </a:rPr>
              <a:t> 4/2020</a:t>
            </a:r>
            <a:r>
              <a:rPr sz="2001" spc="-2" dirty="0">
                <a:latin typeface="Arial"/>
                <a:cs typeface="Arial"/>
              </a:rPr>
              <a:t>)</a:t>
            </a:r>
            <a:endParaRPr sz="2001" dirty="0">
              <a:latin typeface="Arial"/>
              <a:cs typeface="Arial"/>
            </a:endParaRPr>
          </a:p>
          <a:p>
            <a:pPr marL="450426" marR="297685" lvl="1" indent="-287580">
              <a:lnSpc>
                <a:spcPts val="2160"/>
              </a:lnSpc>
              <a:spcBef>
                <a:spcPts val="484"/>
              </a:spcBef>
              <a:buFont typeface="Courier New"/>
              <a:buChar char="o"/>
              <a:tabLst>
                <a:tab pos="450715" algn="l"/>
                <a:tab pos="4689914" algn="l"/>
              </a:tabLst>
            </a:pPr>
            <a:r>
              <a:rPr lang="en-US" sz="2001" spc="-2" dirty="0" err="1">
                <a:latin typeface="Arial"/>
                <a:cs typeface="Arial"/>
              </a:rPr>
              <a:t>Để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chuyên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gia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và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thí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sinh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làm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quen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với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thiết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bị</a:t>
            </a:r>
            <a:r>
              <a:rPr lang="en-US" sz="2001" spc="-2" dirty="0">
                <a:latin typeface="Arial"/>
                <a:cs typeface="Arial"/>
              </a:rPr>
              <a:t>.</a:t>
            </a:r>
            <a:endParaRPr sz="2001" dirty="0">
              <a:latin typeface="Arial"/>
              <a:cs typeface="Arial"/>
            </a:endParaRPr>
          </a:p>
          <a:p>
            <a:pPr marL="450426" lvl="1" indent="-287580">
              <a:spcBef>
                <a:spcPts val="189"/>
              </a:spcBef>
              <a:buFont typeface="Courier New"/>
              <a:buChar char="o"/>
              <a:tabLst>
                <a:tab pos="450715" algn="l"/>
                <a:tab pos="5099917" algn="l"/>
              </a:tabLst>
            </a:pPr>
            <a:r>
              <a:rPr lang="en-US" sz="2001" dirty="0">
                <a:latin typeface="Arial"/>
                <a:cs typeface="Arial"/>
              </a:rPr>
              <a:t>N</a:t>
            </a:r>
            <a:r>
              <a:rPr lang="vi-VN" sz="2001" dirty="0">
                <a:latin typeface="Arial"/>
                <a:cs typeface="Arial"/>
              </a:rPr>
              <a:t>ư</a:t>
            </a:r>
            <a:r>
              <a:rPr lang="en-US" sz="2001" dirty="0" err="1">
                <a:latin typeface="Arial"/>
                <a:cs typeface="Arial"/>
              </a:rPr>
              <a:t>ớc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thành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viên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đảm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bảo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vé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máy</a:t>
            </a:r>
            <a:r>
              <a:rPr lang="en-US" sz="2001" dirty="0">
                <a:latin typeface="Arial"/>
                <a:cs typeface="Arial"/>
              </a:rPr>
              <a:t> bay </a:t>
            </a:r>
            <a:r>
              <a:rPr lang="en-US" sz="2001" dirty="0" err="1">
                <a:latin typeface="Arial"/>
                <a:cs typeface="Arial"/>
              </a:rPr>
              <a:t>và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khach</a:t>
            </a:r>
            <a:r>
              <a:rPr lang="en-US" sz="2001" dirty="0">
                <a:latin typeface="Arial"/>
                <a:cs typeface="Arial"/>
              </a:rPr>
              <a:t> </a:t>
            </a:r>
            <a:r>
              <a:rPr lang="en-US" sz="2001" dirty="0" err="1">
                <a:latin typeface="Arial"/>
                <a:cs typeface="Arial"/>
              </a:rPr>
              <a:t>sạn</a:t>
            </a:r>
            <a:endParaRPr sz="2001" dirty="0">
              <a:latin typeface="Arial"/>
              <a:cs typeface="Arial"/>
            </a:endParaRPr>
          </a:p>
          <a:p>
            <a:pPr marL="450426" lvl="1" indent="-287580">
              <a:spcBef>
                <a:spcPts val="211"/>
              </a:spcBef>
              <a:buFont typeface="Courier New"/>
              <a:buChar char="o"/>
              <a:tabLst>
                <a:tab pos="450715" algn="l"/>
                <a:tab pos="1680435" algn="l"/>
              </a:tabLst>
            </a:pPr>
            <a:r>
              <a:rPr sz="2001" spc="-2" dirty="0">
                <a:latin typeface="Arial"/>
                <a:cs typeface="Arial"/>
              </a:rPr>
              <a:t>Singapore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sẽ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đảm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bảo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đi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lại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và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ăn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uống</a:t>
            </a:r>
            <a:r>
              <a:rPr lang="en-US" sz="2001" spc="-2" dirty="0">
                <a:latin typeface="Arial"/>
                <a:cs typeface="Arial"/>
              </a:rPr>
              <a:t> </a:t>
            </a:r>
            <a:r>
              <a:rPr lang="en-US" sz="2001" spc="-2" dirty="0" err="1">
                <a:latin typeface="Arial"/>
                <a:cs typeface="Arial"/>
              </a:rPr>
              <a:t>trong</a:t>
            </a:r>
            <a:r>
              <a:rPr lang="en-US" sz="2001" spc="-2" dirty="0">
                <a:latin typeface="Arial"/>
                <a:cs typeface="Arial"/>
              </a:rPr>
              <a:t> n</a:t>
            </a:r>
            <a:r>
              <a:rPr lang="vi-VN" sz="2001" spc="-2" dirty="0">
                <a:latin typeface="Arial"/>
                <a:cs typeface="Arial"/>
              </a:rPr>
              <a:t>ư</a:t>
            </a:r>
            <a:r>
              <a:rPr lang="en-US" sz="2001" spc="-2" dirty="0" err="1">
                <a:latin typeface="Arial"/>
                <a:cs typeface="Arial"/>
              </a:rPr>
              <a:t>ớc</a:t>
            </a:r>
            <a:r>
              <a:rPr lang="en-US" sz="2001" spc="-2" dirty="0">
                <a:latin typeface="Arial"/>
                <a:cs typeface="Arial"/>
              </a:rPr>
              <a:t>.</a:t>
            </a:r>
            <a:endParaRPr sz="2001" dirty="0">
              <a:latin typeface="Arial"/>
              <a:cs typeface="Arial"/>
            </a:endParaRPr>
          </a:p>
        </p:txBody>
      </p:sp>
    </p:spTree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7581" y="885742"/>
            <a:ext cx="4139922" cy="990716"/>
          </a:xfrm>
          <a:prstGeom prst="rect">
            <a:avLst/>
          </a:prstGeom>
        </p:spPr>
        <p:txBody>
          <a:bodyPr vert="horz" wrap="square" lIns="0" tIns="577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5775">
              <a:spcBef>
                <a:spcPts val="45"/>
              </a:spcBef>
            </a:pPr>
            <a:r>
              <a:rPr spc="-2" dirty="0"/>
              <a:t>COMPETITION</a:t>
            </a:r>
            <a:r>
              <a:rPr spc="-36" dirty="0"/>
              <a:t> </a:t>
            </a:r>
            <a:r>
              <a:rPr spc="-2" dirty="0"/>
              <a:t>BOOTH</a:t>
            </a:r>
          </a:p>
        </p:txBody>
      </p:sp>
      <p:sp>
        <p:nvSpPr>
          <p:cNvPr id="3" name="object 3"/>
          <p:cNvSpPr/>
          <p:nvPr/>
        </p:nvSpPr>
        <p:spPr>
          <a:xfrm>
            <a:off x="1480558" y="1939018"/>
            <a:ext cx="6529422" cy="36728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31838"/>
            <a:ext cx="7239000" cy="563562"/>
          </a:xfrm>
        </p:spPr>
        <p:txBody>
          <a:bodyPr/>
          <a:lstStyle/>
          <a:p>
            <a:pPr algn="ctr"/>
            <a:r>
              <a:rPr lang="en-US" sz="2800" dirty="0" err="1">
                <a:latin typeface="+mn-lt"/>
              </a:rPr>
              <a:t>Một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số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điểm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mới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tại</a:t>
            </a:r>
            <a:r>
              <a:rPr lang="en-US" sz="2800" dirty="0">
                <a:latin typeface="+mn-lt"/>
              </a:rPr>
              <a:t> ASC 13 - 2020</a:t>
            </a:r>
          </a:p>
        </p:txBody>
      </p:sp>
      <p:sp>
        <p:nvSpPr>
          <p:cNvPr id="27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23900" y="2013228"/>
            <a:ext cx="76962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400" b="1" dirty="0" err="1"/>
              <a:t>Phiên</a:t>
            </a:r>
            <a:r>
              <a:rPr lang="en-US" sz="2400" b="1" dirty="0"/>
              <a:t> </a:t>
            </a:r>
            <a:r>
              <a:rPr lang="en-US" sz="2400" b="1" dirty="0" err="1"/>
              <a:t>dịch</a:t>
            </a:r>
            <a:r>
              <a:rPr lang="en-US" sz="2400" b="1" dirty="0"/>
              <a:t> đ</a:t>
            </a:r>
            <a:r>
              <a:rPr lang="vi-VN" sz="2400" b="1" dirty="0"/>
              <a:t>ư</a:t>
            </a:r>
            <a:r>
              <a:rPr lang="en-US" sz="2400" b="1" dirty="0" err="1"/>
              <a:t>ợc</a:t>
            </a:r>
            <a:r>
              <a:rPr lang="en-US" sz="2400" b="1" dirty="0"/>
              <a:t> </a:t>
            </a:r>
            <a:r>
              <a:rPr lang="en-US" sz="2400" b="1" dirty="0" err="1"/>
              <a:t>đăng</a:t>
            </a:r>
            <a:r>
              <a:rPr lang="en-US" sz="2400" b="1" dirty="0"/>
              <a:t> </a:t>
            </a:r>
            <a:r>
              <a:rPr lang="en-US" sz="2400" b="1" dirty="0" err="1"/>
              <a:t>ký</a:t>
            </a:r>
            <a:r>
              <a:rPr lang="en-US" sz="2400" b="1" dirty="0"/>
              <a:t> </a:t>
            </a:r>
            <a:r>
              <a:rPr lang="en-US" sz="2400" b="1" dirty="0" err="1"/>
              <a:t>theo</a:t>
            </a:r>
            <a:r>
              <a:rPr lang="en-US" sz="2400" b="1" dirty="0"/>
              <a:t> “pool” </a:t>
            </a:r>
            <a:r>
              <a:rPr lang="en-US" sz="2400" b="1" dirty="0" err="1"/>
              <a:t>muộn</a:t>
            </a:r>
            <a:r>
              <a:rPr lang="en-US" sz="2400" b="1" dirty="0"/>
              <a:t> </a:t>
            </a:r>
            <a:r>
              <a:rPr lang="en-US" sz="2400" b="1" dirty="0" err="1"/>
              <a:t>nhất</a:t>
            </a:r>
            <a:r>
              <a:rPr lang="en-US" sz="2400" b="1" dirty="0"/>
              <a:t> 1 </a:t>
            </a:r>
            <a:r>
              <a:rPr lang="en-US" sz="2400" b="1" dirty="0" err="1"/>
              <a:t>tháng</a:t>
            </a:r>
            <a:r>
              <a:rPr lang="en-US" sz="2400" b="1" dirty="0"/>
              <a:t> tr</a:t>
            </a:r>
            <a:r>
              <a:rPr lang="vi-VN" sz="2400" b="1" dirty="0"/>
              <a:t>ư</a:t>
            </a:r>
            <a:r>
              <a:rPr lang="en-US" sz="2400" b="1" dirty="0" err="1"/>
              <a:t>ớc</a:t>
            </a:r>
            <a:r>
              <a:rPr lang="en-US" sz="2400" b="1" dirty="0"/>
              <a:t> </a:t>
            </a:r>
            <a:r>
              <a:rPr lang="en-US" sz="2400" b="1" dirty="0" err="1"/>
              <a:t>cuộc</a:t>
            </a:r>
            <a:r>
              <a:rPr lang="en-US" sz="2400" b="1" dirty="0"/>
              <a:t> </a:t>
            </a:r>
            <a:r>
              <a:rPr lang="en-US" sz="2400" b="1" dirty="0" err="1"/>
              <a:t>họp</a:t>
            </a:r>
            <a:r>
              <a:rPr lang="en-US" sz="2400" b="1" dirty="0"/>
              <a:t> UBKT </a:t>
            </a:r>
            <a:r>
              <a:rPr lang="en-US" sz="2400" b="1" dirty="0" err="1"/>
              <a:t>lần</a:t>
            </a:r>
            <a:r>
              <a:rPr lang="en-US" sz="2400" b="1" dirty="0"/>
              <a:t> 1. </a:t>
            </a:r>
            <a:r>
              <a:rPr lang="en-US" sz="2400" b="1" dirty="0" err="1"/>
              <a:t>Tại</a:t>
            </a:r>
            <a:r>
              <a:rPr lang="en-US" sz="2400" b="1" dirty="0"/>
              <a:t> </a:t>
            </a:r>
            <a:r>
              <a:rPr lang="en-US" sz="2400" b="1" dirty="0" err="1"/>
              <a:t>cuộc</a:t>
            </a:r>
            <a:r>
              <a:rPr lang="en-US" sz="2400" b="1" dirty="0"/>
              <a:t> </a:t>
            </a:r>
            <a:r>
              <a:rPr lang="en-US" sz="2400" b="1" dirty="0" err="1"/>
              <a:t>họp</a:t>
            </a:r>
            <a:r>
              <a:rPr lang="en-US" sz="2400" b="1" dirty="0"/>
              <a:t> UBKT </a:t>
            </a:r>
            <a:r>
              <a:rPr lang="en-US" sz="2400" b="1" dirty="0" err="1"/>
              <a:t>lần</a:t>
            </a:r>
            <a:r>
              <a:rPr lang="en-US" sz="2400" b="1" dirty="0"/>
              <a:t> 1, </a:t>
            </a:r>
            <a:r>
              <a:rPr lang="en-US" sz="2400" b="1" dirty="0" err="1"/>
              <a:t>các</a:t>
            </a:r>
            <a:r>
              <a:rPr lang="en-US" sz="2400" b="1" dirty="0"/>
              <a:t> TD </a:t>
            </a:r>
            <a:r>
              <a:rPr lang="en-US" sz="2400" b="1" dirty="0" err="1"/>
              <a:t>sẽ</a:t>
            </a:r>
            <a:r>
              <a:rPr lang="en-US" sz="2400" b="1" dirty="0"/>
              <a:t> </a:t>
            </a:r>
            <a:r>
              <a:rPr lang="en-US" sz="2400" b="1" dirty="0" err="1"/>
              <a:t>họp</a:t>
            </a:r>
            <a:r>
              <a:rPr lang="en-US" sz="2400" b="1" dirty="0"/>
              <a:t> </a:t>
            </a:r>
            <a:r>
              <a:rPr lang="en-US" sz="2400" b="1" dirty="0" err="1"/>
              <a:t>và</a:t>
            </a:r>
            <a:r>
              <a:rPr lang="en-US" sz="2400" b="1" dirty="0"/>
              <a:t> </a:t>
            </a:r>
            <a:r>
              <a:rPr lang="en-US" sz="2400" b="1" dirty="0" err="1"/>
              <a:t>cử</a:t>
            </a:r>
            <a:r>
              <a:rPr lang="en-US" sz="2400" b="1" dirty="0"/>
              <a:t> </a:t>
            </a:r>
            <a:r>
              <a:rPr lang="en-US" sz="2400" b="1" dirty="0" err="1"/>
              <a:t>ngẫu</a:t>
            </a:r>
            <a:r>
              <a:rPr lang="en-US" sz="2400" b="1" dirty="0"/>
              <a:t> </a:t>
            </a:r>
            <a:r>
              <a:rPr lang="en-US" sz="2400" b="1" dirty="0" err="1"/>
              <a:t>nhiên</a:t>
            </a:r>
            <a:r>
              <a:rPr lang="en-US" sz="2400" b="1" dirty="0"/>
              <a:t> </a:t>
            </a:r>
            <a:r>
              <a:rPr lang="en-US" sz="2400" b="1" dirty="0" err="1"/>
              <a:t>theo</a:t>
            </a:r>
            <a:r>
              <a:rPr lang="en-US" sz="2400" b="1" dirty="0"/>
              <a:t> </a:t>
            </a:r>
            <a:r>
              <a:rPr lang="en-US" sz="2400" b="1" dirty="0" err="1"/>
              <a:t>bốc</a:t>
            </a:r>
            <a:r>
              <a:rPr lang="en-US" sz="2400" b="1" dirty="0"/>
              <a:t> </a:t>
            </a:r>
            <a:r>
              <a:rPr lang="en-US" sz="2400" b="1" dirty="0" err="1"/>
              <a:t>thăm</a:t>
            </a:r>
            <a:r>
              <a:rPr lang="en-US" sz="2400" b="1" dirty="0"/>
              <a:t> </a:t>
            </a:r>
            <a:r>
              <a:rPr lang="en-US" sz="2400" b="1" dirty="0" err="1"/>
              <a:t>từ</a:t>
            </a:r>
            <a:r>
              <a:rPr lang="en-US" sz="2400" b="1" dirty="0"/>
              <a:t> </a:t>
            </a:r>
            <a:r>
              <a:rPr lang="en-US" sz="2400" b="1" dirty="0" err="1"/>
              <a:t>nhóm</a:t>
            </a:r>
            <a:r>
              <a:rPr lang="en-US" sz="2400" b="1" dirty="0"/>
              <a:t> </a:t>
            </a:r>
            <a:r>
              <a:rPr lang="en-US" sz="2400" b="1" dirty="0" err="1"/>
              <a:t>phiên</a:t>
            </a:r>
            <a:r>
              <a:rPr lang="en-US" sz="2400" b="1" dirty="0"/>
              <a:t> </a:t>
            </a:r>
            <a:r>
              <a:rPr lang="en-US" sz="2400" b="1" dirty="0" err="1"/>
              <a:t>dịch</a:t>
            </a:r>
            <a:r>
              <a:rPr lang="en-US" sz="2400" b="1" dirty="0"/>
              <a:t> </a:t>
            </a:r>
            <a:r>
              <a:rPr lang="en-US" sz="2400" b="1" dirty="0" err="1"/>
              <a:t>cho</a:t>
            </a:r>
            <a:r>
              <a:rPr lang="en-US" sz="2400" b="1" dirty="0"/>
              <a:t> </a:t>
            </a:r>
            <a:r>
              <a:rPr lang="en-US" sz="2400" b="1" dirty="0" err="1"/>
              <a:t>từng</a:t>
            </a:r>
            <a:r>
              <a:rPr lang="en-US" sz="2400" b="1" dirty="0"/>
              <a:t> </a:t>
            </a:r>
            <a:r>
              <a:rPr lang="en-US" sz="2400" b="1" dirty="0" err="1"/>
              <a:t>nghề</a:t>
            </a:r>
            <a:r>
              <a:rPr lang="en-US" sz="2400" b="1" dirty="0"/>
              <a:t> </a:t>
            </a:r>
            <a:r>
              <a:rPr lang="en-US" sz="2400" b="1" dirty="0" err="1"/>
              <a:t>mỗi</a:t>
            </a:r>
            <a:r>
              <a:rPr lang="en-US" sz="2400" b="1" dirty="0"/>
              <a:t> </a:t>
            </a:r>
            <a:r>
              <a:rPr lang="en-US" sz="2400" b="1" dirty="0" err="1"/>
              <a:t>quốc</a:t>
            </a:r>
            <a:r>
              <a:rPr lang="en-US" sz="2400" b="1" dirty="0"/>
              <a:t> </a:t>
            </a:r>
            <a:r>
              <a:rPr lang="en-US" sz="2400" b="1" dirty="0" err="1"/>
              <a:t>gia</a:t>
            </a:r>
            <a:r>
              <a:rPr lang="en-US" sz="2400" b="1" dirty="0"/>
              <a:t>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400" b="1" dirty="0" err="1"/>
              <a:t>Mỗi</a:t>
            </a:r>
            <a:r>
              <a:rPr lang="en-US" sz="2400" b="1" dirty="0"/>
              <a:t> n</a:t>
            </a:r>
            <a:r>
              <a:rPr lang="vi-VN" sz="2400" b="1" dirty="0"/>
              <a:t>ư</a:t>
            </a:r>
            <a:r>
              <a:rPr lang="en-US" sz="2400" b="1" dirty="0" err="1"/>
              <a:t>ớc</a:t>
            </a:r>
            <a:r>
              <a:rPr lang="en-US" sz="2400" b="1" dirty="0"/>
              <a:t> </a:t>
            </a:r>
            <a:r>
              <a:rPr lang="en-US" sz="2400" b="1" dirty="0" err="1"/>
              <a:t>nên</a:t>
            </a:r>
            <a:r>
              <a:rPr lang="en-US" sz="2400" b="1" dirty="0"/>
              <a:t> </a:t>
            </a:r>
            <a:r>
              <a:rPr lang="en-US" sz="2400" b="1" dirty="0" err="1"/>
              <a:t>cử</a:t>
            </a:r>
            <a:r>
              <a:rPr lang="en-US" sz="2400" b="1" dirty="0"/>
              <a:t> </a:t>
            </a:r>
            <a:r>
              <a:rPr lang="en-US" sz="2400" b="1" dirty="0" err="1"/>
              <a:t>chuyên</a:t>
            </a:r>
            <a:r>
              <a:rPr lang="en-US" sz="2400" b="1" dirty="0"/>
              <a:t> </a:t>
            </a:r>
            <a:r>
              <a:rPr lang="en-US" sz="2400" b="1" dirty="0" err="1"/>
              <a:t>gia</a:t>
            </a:r>
            <a:r>
              <a:rPr lang="en-US" sz="2400" b="1" dirty="0"/>
              <a:t> </a:t>
            </a:r>
            <a:r>
              <a:rPr lang="en-US" sz="2400" b="1" dirty="0" err="1"/>
              <a:t>tối</a:t>
            </a:r>
            <a:r>
              <a:rPr lang="en-US" sz="2400" b="1" dirty="0"/>
              <a:t> </a:t>
            </a:r>
            <a:r>
              <a:rPr lang="en-US" sz="2400" b="1" dirty="0" err="1"/>
              <a:t>đa</a:t>
            </a:r>
            <a:r>
              <a:rPr lang="en-US" sz="2400" b="1" dirty="0"/>
              <a:t> </a:t>
            </a:r>
            <a:r>
              <a:rPr lang="en-US" sz="2400" b="1" dirty="0" err="1"/>
              <a:t>bằng</a:t>
            </a:r>
            <a:r>
              <a:rPr lang="en-US" sz="2400" b="1" dirty="0"/>
              <a:t> </a:t>
            </a:r>
            <a:r>
              <a:rPr lang="en-US" sz="2400" b="1" dirty="0" err="1"/>
              <a:t>số</a:t>
            </a:r>
            <a:r>
              <a:rPr lang="en-US" sz="2400" b="1" dirty="0"/>
              <a:t> </a:t>
            </a:r>
            <a:r>
              <a:rPr lang="en-US" sz="2400" b="1" dirty="0" err="1"/>
              <a:t>thí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400" b="1" dirty="0"/>
              <a:t> </a:t>
            </a:r>
            <a:r>
              <a:rPr lang="en-US" sz="2400" b="1" dirty="0" err="1"/>
              <a:t>hoặc</a:t>
            </a:r>
            <a:r>
              <a:rPr lang="en-US" sz="2400" b="1" dirty="0"/>
              <a:t> </a:t>
            </a:r>
            <a:r>
              <a:rPr lang="en-US" sz="2400" b="1" dirty="0" err="1"/>
              <a:t>đội</a:t>
            </a:r>
            <a:r>
              <a:rPr lang="en-US" sz="2400" b="1" dirty="0"/>
              <a:t> </a:t>
            </a:r>
            <a:r>
              <a:rPr lang="en-US" sz="2400" b="1" dirty="0" err="1"/>
              <a:t>thí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400" b="1" dirty="0"/>
              <a:t> </a:t>
            </a:r>
            <a:r>
              <a:rPr lang="en-US" sz="2400" b="1" dirty="0" err="1"/>
              <a:t>đối</a:t>
            </a:r>
            <a:r>
              <a:rPr lang="en-US" sz="2400" b="1" dirty="0"/>
              <a:t> </a:t>
            </a:r>
            <a:r>
              <a:rPr lang="en-US" sz="2400" b="1" dirty="0" err="1"/>
              <a:t>với</a:t>
            </a:r>
            <a:r>
              <a:rPr lang="en-US" sz="2400" b="1" dirty="0"/>
              <a:t> </a:t>
            </a:r>
            <a:r>
              <a:rPr lang="en-US" sz="2400" b="1" dirty="0" err="1"/>
              <a:t>nghề</a:t>
            </a:r>
            <a:r>
              <a:rPr lang="en-US" sz="2400" b="1" dirty="0"/>
              <a:t> </a:t>
            </a:r>
            <a:r>
              <a:rPr lang="en-US" sz="2400" b="1" dirty="0" err="1"/>
              <a:t>thi</a:t>
            </a:r>
            <a:r>
              <a:rPr lang="en-US" sz="2400" b="1" dirty="0"/>
              <a:t> </a:t>
            </a:r>
            <a:r>
              <a:rPr lang="en-US" sz="2400" b="1" dirty="0" err="1"/>
              <a:t>theo</a:t>
            </a:r>
            <a:r>
              <a:rPr lang="en-US" sz="2400" b="1" dirty="0"/>
              <a:t> </a:t>
            </a:r>
            <a:r>
              <a:rPr lang="en-US" sz="2400" b="1" dirty="0" err="1"/>
              <a:t>đội</a:t>
            </a:r>
            <a:endParaRPr lang="en-US" sz="2400" b="1" dirty="0"/>
          </a:p>
        </p:txBody>
      </p:sp>
      <p:pic>
        <p:nvPicPr>
          <p:cNvPr id="20" name="Picture 19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49438547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766763"/>
            <a:ext cx="7800975" cy="563562"/>
          </a:xfrm>
        </p:spPr>
        <p:txBody>
          <a:bodyPr/>
          <a:lstStyle/>
          <a:p>
            <a:pPr algn="ctr"/>
            <a:r>
              <a:rPr lang="en-US" dirty="0">
                <a:latin typeface="+mn-lt"/>
              </a:rPr>
              <a:t>PHẦN II</a:t>
            </a: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3" name="Group 36"/>
          <p:cNvGrpSpPr>
            <a:grpSpLocks/>
          </p:cNvGrpSpPr>
          <p:nvPr/>
        </p:nvGrpSpPr>
        <p:grpSpPr bwMode="auto">
          <a:xfrm>
            <a:off x="609600" y="2819400"/>
            <a:ext cx="7848600" cy="860425"/>
            <a:chOff x="1152" y="1810"/>
            <a:chExt cx="3510" cy="460"/>
          </a:xfrm>
        </p:grpSpPr>
        <p:grpSp>
          <p:nvGrpSpPr>
            <p:cNvPr id="14" name="Group 7"/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18" name="AutoShape 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19" name="AutoShape 9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20" name="AutoShape 10"/>
              <p:cNvSpPr>
                <a:spLocks noChangeArrowheads="1"/>
              </p:cNvSpPr>
              <p:nvPr/>
            </p:nvSpPr>
            <p:spPr bwMode="gray">
              <a:xfrm>
                <a:off x="3263" y="2735"/>
                <a:ext cx="1349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/>
              </a:p>
            </p:txBody>
          </p:sp>
        </p:grp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1536" y="2235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Text Box 15"/>
            <p:cNvSpPr txBox="1">
              <a:spLocks noChangeArrowheads="1"/>
            </p:cNvSpPr>
            <p:nvPr/>
          </p:nvSpPr>
          <p:spPr bwMode="auto">
            <a:xfrm>
              <a:off x="1663" y="1810"/>
              <a:ext cx="2999" cy="34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nl-NL" b="1" dirty="0">
                  <a:latin typeface="Times New Roman" pitchFamily="18" charset="0"/>
                  <a:cs typeface="Times New Roman" pitchFamily="18" charset="0"/>
                </a:rPr>
                <a:t>KẾ HOẠCH TỔ CHỨC KỲ THI TAY NGHỀ THẾ GIỚI LẦN THỨ 46 NĂM 2021 TẠI THƯỢNG HẢI TRUNG QUỐC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 Box 16"/>
            <p:cNvSpPr txBox="1">
              <a:spLocks noChangeArrowheads="1"/>
            </p:cNvSpPr>
            <p:nvPr/>
          </p:nvSpPr>
          <p:spPr bwMode="gray">
            <a:xfrm>
              <a:off x="1322" y="1944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pic>
        <p:nvPicPr>
          <p:cNvPr id="21" name="Picture 20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08579735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19100" y="152400"/>
            <a:ext cx="8420100" cy="1143000"/>
          </a:xfrm>
        </p:spPr>
        <p:txBody>
          <a:bodyPr/>
          <a:lstStyle/>
          <a:p>
            <a:pPr algn="ctr" eaLnBrk="1" hangingPunct="1"/>
            <a:r>
              <a:rPr lang="en-US" sz="2800" b="1" dirty="0">
                <a:solidFill>
                  <a:srgbClr val="FFC000"/>
                </a:solidFill>
                <a:latin typeface="Times New Roman" charset="0"/>
                <a:ea typeface="MS PGothic" charset="0"/>
                <a:cs typeface="Times New Roman" charset="0"/>
              </a:rPr>
              <a:t>HOẠT ĐỘNG CHÍNH</a:t>
            </a:r>
          </a:p>
        </p:txBody>
      </p:sp>
      <p:sp>
        <p:nvSpPr>
          <p:cNvPr id="19499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76200" y="6477000"/>
            <a:ext cx="3810000" cy="32067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000000"/>
                </a:solidFill>
              </a:rPr>
              <a:t>Có kỹ năng – Tương lai trong tay bạn</a:t>
            </a:r>
          </a:p>
        </p:txBody>
      </p:sp>
      <p:sp>
        <p:nvSpPr>
          <p:cNvPr id="19500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5029200" y="6477000"/>
            <a:ext cx="3276600" cy="3810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000000"/>
                </a:solidFill>
              </a:rPr>
              <a:t>The future is in your hands – Skill it</a:t>
            </a:r>
          </a:p>
        </p:txBody>
      </p:sp>
      <p:sp>
        <p:nvSpPr>
          <p:cNvPr id="19495" name="Slide Number Placeholder 53"/>
          <p:cNvSpPr>
            <a:spLocks noGrp="1"/>
          </p:cNvSpPr>
          <p:nvPr>
            <p:ph type="sldNum" sz="quarter" idx="12"/>
          </p:nvPr>
        </p:nvSpPr>
        <p:spPr bwMode="auto">
          <a:xfrm>
            <a:off x="8458200" y="6553200"/>
            <a:ext cx="685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fld id="{C9F7F7A5-8510-E447-AD35-E765BFEF903A}" type="slidenum">
              <a:rPr lang="en-US" sz="1400">
                <a:solidFill>
                  <a:srgbClr val="000000"/>
                </a:solidFill>
              </a:rPr>
              <a:pPr eaLnBrk="1" hangingPunct="1"/>
              <a:t>33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51204" name="AutoShape 4"/>
          <p:cNvSpPr>
            <a:spLocks noChangeArrowheads="1"/>
          </p:cNvSpPr>
          <p:nvPr/>
        </p:nvSpPr>
        <p:spPr bwMode="gray">
          <a:xfrm flipV="1">
            <a:off x="338138" y="4156075"/>
            <a:ext cx="1698625" cy="2168525"/>
          </a:xfrm>
          <a:prstGeom prst="can">
            <a:avLst>
              <a:gd name="adj" fmla="val 23795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/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1205" name="AutoShape 5"/>
          <p:cNvSpPr>
            <a:spLocks noChangeArrowheads="1"/>
          </p:cNvSpPr>
          <p:nvPr/>
        </p:nvSpPr>
        <p:spPr bwMode="gray">
          <a:xfrm flipV="1">
            <a:off x="4833937" y="3386138"/>
            <a:ext cx="1687513" cy="2938462"/>
          </a:xfrm>
          <a:prstGeom prst="can">
            <a:avLst>
              <a:gd name="adj" fmla="val 23314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/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1206" name="AutoShape 6"/>
          <p:cNvSpPr>
            <a:spLocks noChangeArrowheads="1"/>
          </p:cNvSpPr>
          <p:nvPr/>
        </p:nvSpPr>
        <p:spPr bwMode="gray">
          <a:xfrm flipV="1">
            <a:off x="7061200" y="2667000"/>
            <a:ext cx="1687512" cy="3689350"/>
          </a:xfrm>
          <a:prstGeom prst="can">
            <a:avLst>
              <a:gd name="adj" fmla="val 22946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/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pSp>
        <p:nvGrpSpPr>
          <p:cNvPr id="19471" name="Group 7"/>
          <p:cNvGrpSpPr>
            <a:grpSpLocks/>
          </p:cNvGrpSpPr>
          <p:nvPr/>
        </p:nvGrpSpPr>
        <p:grpSpPr bwMode="auto">
          <a:xfrm>
            <a:off x="4833937" y="3362325"/>
            <a:ext cx="1687513" cy="520700"/>
            <a:chOff x="1003" y="2400"/>
            <a:chExt cx="1089" cy="336"/>
          </a:xfrm>
        </p:grpSpPr>
        <p:sp>
          <p:nvSpPr>
            <p:cNvPr id="51208" name="Oval 8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725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51209" name="Oval 9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28627"/>
                    <a:invGamma/>
                  </a:schemeClr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grpSp>
        <p:nvGrpSpPr>
          <p:cNvPr id="19472" name="Group 10"/>
          <p:cNvGrpSpPr>
            <a:grpSpLocks/>
          </p:cNvGrpSpPr>
          <p:nvPr/>
        </p:nvGrpSpPr>
        <p:grpSpPr bwMode="auto">
          <a:xfrm>
            <a:off x="7010400" y="2617788"/>
            <a:ext cx="1687513" cy="520700"/>
            <a:chOff x="1003" y="2400"/>
            <a:chExt cx="1089" cy="336"/>
          </a:xfrm>
        </p:grpSpPr>
        <p:sp>
          <p:nvSpPr>
            <p:cNvPr id="51211" name="Oval 11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725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51212" name="Oval 12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28627"/>
                    <a:invGamma/>
                  </a:schemeClr>
                </a:gs>
                <a:gs pos="100000">
                  <a:schemeClr val="folHlink"/>
                </a:gs>
              </a:gsLst>
              <a:lin ang="189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grpSp>
        <p:nvGrpSpPr>
          <p:cNvPr id="19474" name="Group 16"/>
          <p:cNvGrpSpPr>
            <a:grpSpLocks/>
          </p:cNvGrpSpPr>
          <p:nvPr/>
        </p:nvGrpSpPr>
        <p:grpSpPr bwMode="auto">
          <a:xfrm>
            <a:off x="349250" y="4105275"/>
            <a:ext cx="1687513" cy="520700"/>
            <a:chOff x="1003" y="2400"/>
            <a:chExt cx="1089" cy="336"/>
          </a:xfrm>
        </p:grpSpPr>
        <p:sp>
          <p:nvSpPr>
            <p:cNvPr id="51217" name="Oval 17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5725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51218" name="Oval 18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1765"/>
                    <a:invGamma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sp>
        <p:nvSpPr>
          <p:cNvPr id="51219" name="Text Box 9"/>
          <p:cNvSpPr txBox="1">
            <a:spLocks noChangeArrowheads="1"/>
          </p:cNvSpPr>
          <p:nvPr/>
        </p:nvSpPr>
        <p:spPr bwMode="gray">
          <a:xfrm>
            <a:off x="152400" y="1546225"/>
            <a:ext cx="3025775" cy="3693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hangingPunct="0">
              <a:defRPr/>
            </a:pPr>
            <a:r>
              <a:rPr lang="en-US" b="1" dirty="0" err="1">
                <a:solidFill>
                  <a:srgbClr val="FFC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Giai</a:t>
            </a:r>
            <a:r>
              <a:rPr lang="en-US" b="1" dirty="0">
                <a:solidFill>
                  <a:srgbClr val="FFC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C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đoạn</a:t>
            </a:r>
            <a:r>
              <a:rPr lang="en-US" b="1" dirty="0">
                <a:solidFill>
                  <a:srgbClr val="FFC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2020 - 2021</a:t>
            </a:r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304800" y="4876800"/>
            <a:ext cx="17526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Họp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Đại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hội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đồng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Kỳ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tay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nghề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Thế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giới</a:t>
            </a:r>
            <a:endParaRPr lang="en-US" sz="1600" b="1" dirty="0">
              <a:solidFill>
                <a:srgbClr val="010000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5-8/10/2020</a:t>
            </a:r>
          </a:p>
          <a:p>
            <a:pPr algn="ctr"/>
            <a:endParaRPr lang="en-US" sz="1600" b="1" dirty="0">
              <a:solidFill>
                <a:srgbClr val="010000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51222" name="Rectangle 22"/>
          <p:cNvSpPr>
            <a:spLocks noChangeArrowheads="1"/>
          </p:cNvSpPr>
          <p:nvPr/>
        </p:nvSpPr>
        <p:spPr bwMode="auto">
          <a:xfrm>
            <a:off x="4916487" y="4295775"/>
            <a:ext cx="1636713" cy="156966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Tuần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lễ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chuẩn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bị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Kỳ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tay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nghề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thế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giới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tại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Thượng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Hải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,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Trung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Quốc</a:t>
            </a:r>
            <a:endParaRPr lang="en-US" sz="1600" b="1" dirty="0">
              <a:solidFill>
                <a:srgbClr val="010000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…../2021</a:t>
            </a:r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7102475" y="3705225"/>
            <a:ext cx="163512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Tổ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chức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Kỳ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tay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nghề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Thế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giới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tại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Thượng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Hải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,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Trung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Quốc</a:t>
            </a:r>
            <a:endParaRPr lang="en-US" sz="1600" b="1" dirty="0">
              <a:solidFill>
                <a:srgbClr val="010000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22-27/9/2021</a:t>
            </a:r>
          </a:p>
        </p:txBody>
      </p:sp>
      <p:pic>
        <p:nvPicPr>
          <p:cNvPr id="19480" name="Picture 24" descr="shadow_1_m"/>
          <p:cNvPicPr>
            <a:picLocks noChangeAspect="1" noChangeArrowheads="1"/>
          </p:cNvPicPr>
          <p:nvPr/>
        </p:nvPicPr>
        <p:blipFill>
          <a:blip r:embed="rId3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210425" y="2754313"/>
            <a:ext cx="1190625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81" name="Group 25"/>
          <p:cNvGrpSpPr>
            <a:grpSpLocks/>
          </p:cNvGrpSpPr>
          <p:nvPr/>
        </p:nvGrpSpPr>
        <p:grpSpPr bwMode="auto">
          <a:xfrm>
            <a:off x="7189788" y="1677988"/>
            <a:ext cx="1258887" cy="1217612"/>
            <a:chOff x="887" y="2040"/>
            <a:chExt cx="433" cy="422"/>
          </a:xfrm>
        </p:grpSpPr>
        <p:pic>
          <p:nvPicPr>
            <p:cNvPr id="19510" name="Picture 26" descr="circuler_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27" name="Oval 27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55000"/>
                  </a:schemeClr>
                </a:gs>
                <a:gs pos="50000">
                  <a:schemeClr val="folHlink">
                    <a:gamma/>
                    <a:shade val="46275"/>
                    <a:invGamma/>
                    <a:alpha val="89999"/>
                  </a:schemeClr>
                </a:gs>
                <a:gs pos="100000">
                  <a:schemeClr val="folHlink">
                    <a:alpha val="5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pic>
          <p:nvPicPr>
            <p:cNvPr id="19512" name="Picture 28" descr="Picture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29" name="Rectangle 29"/>
          <p:cNvSpPr>
            <a:spLocks noChangeArrowheads="1"/>
          </p:cNvSpPr>
          <p:nvPr/>
        </p:nvSpPr>
        <p:spPr bwMode="gray">
          <a:xfrm>
            <a:off x="7370763" y="1990725"/>
            <a:ext cx="902811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Arial" pitchFamily="34" charset="0"/>
              <a:buNone/>
              <a:defRPr/>
            </a:pPr>
            <a:r>
              <a:rPr lang="en-US" sz="2800" b="1" dirty="0">
                <a:solidFill>
                  <a:srgbClr val="FE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2021</a:t>
            </a:r>
          </a:p>
        </p:txBody>
      </p:sp>
      <p:pic>
        <p:nvPicPr>
          <p:cNvPr id="19483" name="Picture 30" descr="shadow_1_m"/>
          <p:cNvPicPr>
            <a:picLocks noChangeAspect="1" noChangeArrowheads="1"/>
          </p:cNvPicPr>
          <p:nvPr/>
        </p:nvPicPr>
        <p:blipFill>
          <a:blip r:embed="rId3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060950" y="3468688"/>
            <a:ext cx="1189037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84" name="Group 31"/>
          <p:cNvGrpSpPr>
            <a:grpSpLocks/>
          </p:cNvGrpSpPr>
          <p:nvPr/>
        </p:nvGrpSpPr>
        <p:grpSpPr bwMode="auto">
          <a:xfrm>
            <a:off x="5040312" y="2392363"/>
            <a:ext cx="1257300" cy="1217612"/>
            <a:chOff x="887" y="2040"/>
            <a:chExt cx="433" cy="422"/>
          </a:xfrm>
        </p:grpSpPr>
        <p:pic>
          <p:nvPicPr>
            <p:cNvPr id="19507" name="Picture 32" descr="circuler_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33" name="Oval 33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55000"/>
                  </a:schemeClr>
                </a:gs>
                <a:gs pos="50000">
                  <a:schemeClr val="hlink">
                    <a:gamma/>
                    <a:shade val="46275"/>
                    <a:invGamma/>
                    <a:alpha val="89999"/>
                  </a:schemeClr>
                </a:gs>
                <a:gs pos="100000">
                  <a:schemeClr val="hlink">
                    <a:alpha val="5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pic>
          <p:nvPicPr>
            <p:cNvPr id="19509" name="Picture 34" descr="Picture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35" name="Rectangle 35"/>
          <p:cNvSpPr>
            <a:spLocks noChangeArrowheads="1"/>
          </p:cNvSpPr>
          <p:nvPr/>
        </p:nvSpPr>
        <p:spPr bwMode="gray">
          <a:xfrm>
            <a:off x="5218112" y="2752725"/>
            <a:ext cx="902811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Arial" pitchFamily="34" charset="0"/>
              <a:buNone/>
              <a:defRPr/>
            </a:pPr>
            <a:r>
              <a:rPr lang="en-US" sz="2800" b="1" dirty="0">
                <a:solidFill>
                  <a:srgbClr val="FE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2021</a:t>
            </a:r>
          </a:p>
        </p:txBody>
      </p:sp>
      <p:pic>
        <p:nvPicPr>
          <p:cNvPr id="19486" name="Picture 36" descr="shadow_1_m"/>
          <p:cNvPicPr>
            <a:picLocks noChangeAspect="1" noChangeArrowheads="1"/>
          </p:cNvPicPr>
          <p:nvPr/>
        </p:nvPicPr>
        <p:blipFill>
          <a:blip r:embed="rId3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90550" y="4237038"/>
            <a:ext cx="1190625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87" name="Group 37"/>
          <p:cNvGrpSpPr>
            <a:grpSpLocks/>
          </p:cNvGrpSpPr>
          <p:nvPr/>
        </p:nvGrpSpPr>
        <p:grpSpPr bwMode="auto">
          <a:xfrm>
            <a:off x="571500" y="3160713"/>
            <a:ext cx="1257300" cy="1217612"/>
            <a:chOff x="887" y="2040"/>
            <a:chExt cx="433" cy="422"/>
          </a:xfrm>
        </p:grpSpPr>
        <p:pic>
          <p:nvPicPr>
            <p:cNvPr id="19504" name="Picture 38" descr="circuler_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39" name="Oval 39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alpha val="55000"/>
                  </a:schemeClr>
                </a:gs>
                <a:gs pos="50000">
                  <a:schemeClr val="accent2">
                    <a:gamma/>
                    <a:shade val="46275"/>
                    <a:invGamma/>
                    <a:alpha val="89999"/>
                  </a:schemeClr>
                </a:gs>
                <a:gs pos="100000">
                  <a:schemeClr val="accent2">
                    <a:alpha val="5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pic>
          <p:nvPicPr>
            <p:cNvPr id="19506" name="Picture 40" descr="Picture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41" name="Rectangle 41"/>
          <p:cNvSpPr>
            <a:spLocks noChangeArrowheads="1"/>
          </p:cNvSpPr>
          <p:nvPr/>
        </p:nvSpPr>
        <p:spPr bwMode="gray">
          <a:xfrm>
            <a:off x="685800" y="3514725"/>
            <a:ext cx="902811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Arial" pitchFamily="34" charset="0"/>
              <a:buNone/>
              <a:defRPr/>
            </a:pPr>
            <a:r>
              <a:rPr lang="en-US" sz="2800" b="1" dirty="0">
                <a:solidFill>
                  <a:srgbClr val="FE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2020</a:t>
            </a:r>
          </a:p>
        </p:txBody>
      </p:sp>
      <p:sp>
        <p:nvSpPr>
          <p:cNvPr id="49" name="Rectangle 35"/>
          <p:cNvSpPr>
            <a:spLocks noChangeArrowheads="1"/>
          </p:cNvSpPr>
          <p:nvPr/>
        </p:nvSpPr>
        <p:spPr bwMode="gray">
          <a:xfrm>
            <a:off x="-8505" y="2586228"/>
            <a:ext cx="2197268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charset="0"/>
              <a:buNone/>
            </a:pPr>
            <a:r>
              <a:rPr lang="en-US" sz="2400" b="1" dirty="0" err="1">
                <a:latin typeface="Times New Roman" charset="0"/>
                <a:cs typeface="Times New Roman" charset="0"/>
              </a:rPr>
              <a:t>Bublin</a:t>
            </a:r>
            <a:r>
              <a:rPr lang="en-US" sz="2400" b="1" dirty="0">
                <a:latin typeface="Times New Roman" charset="0"/>
                <a:cs typeface="Times New Roman" charset="0"/>
              </a:rPr>
              <a:t>, Ireland</a:t>
            </a:r>
          </a:p>
        </p:txBody>
      </p:sp>
      <p:sp>
        <p:nvSpPr>
          <p:cNvPr id="19496" name="Footer Placeholder 8"/>
          <p:cNvSpPr txBox="1">
            <a:spLocks/>
          </p:cNvSpPr>
          <p:nvPr/>
        </p:nvSpPr>
        <p:spPr bwMode="auto">
          <a:xfrm>
            <a:off x="3942039" y="6446963"/>
            <a:ext cx="5257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endParaRPr lang="en-US" sz="1400" i="1">
              <a:solidFill>
                <a:srgbClr val="000000"/>
              </a:solidFill>
            </a:endParaRPr>
          </a:p>
        </p:txBody>
      </p:sp>
      <p:sp>
        <p:nvSpPr>
          <p:cNvPr id="57" name="Rectangle 35"/>
          <p:cNvSpPr>
            <a:spLocks noChangeArrowheads="1"/>
          </p:cNvSpPr>
          <p:nvPr/>
        </p:nvSpPr>
        <p:spPr bwMode="gray">
          <a:xfrm>
            <a:off x="4718673" y="1295400"/>
            <a:ext cx="3536994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charset="0"/>
              <a:buNone/>
            </a:pPr>
            <a:r>
              <a:rPr lang="en-US" sz="2400" b="1" dirty="0" err="1">
                <a:latin typeface="Times New Roman" charset="0"/>
                <a:cs typeface="Times New Roman" charset="0"/>
              </a:rPr>
              <a:t>Thượng</a:t>
            </a:r>
            <a:r>
              <a:rPr lang="en-US" sz="2400" b="1" dirty="0">
                <a:latin typeface="Times New Roman" charset="0"/>
                <a:cs typeface="Times New Roman" charset="0"/>
              </a:rPr>
              <a:t> </a:t>
            </a:r>
            <a:r>
              <a:rPr lang="en-US" sz="2400" b="1" dirty="0" err="1">
                <a:latin typeface="Times New Roman" charset="0"/>
                <a:cs typeface="Times New Roman" charset="0"/>
              </a:rPr>
              <a:t>Hải</a:t>
            </a:r>
            <a:r>
              <a:rPr lang="en-US" sz="2400" b="1" dirty="0">
                <a:latin typeface="Times New Roman" charset="0"/>
                <a:cs typeface="Times New Roman" charset="0"/>
              </a:rPr>
              <a:t>, </a:t>
            </a:r>
            <a:r>
              <a:rPr lang="en-US" sz="2400" b="1" dirty="0" err="1">
                <a:latin typeface="Times New Roman" charset="0"/>
                <a:cs typeface="Times New Roman" charset="0"/>
              </a:rPr>
              <a:t>Trung</a:t>
            </a:r>
            <a:r>
              <a:rPr lang="en-US" sz="2400" b="1" dirty="0">
                <a:latin typeface="Times New Roman" charset="0"/>
                <a:cs typeface="Times New Roman" charset="0"/>
              </a:rPr>
              <a:t> </a:t>
            </a:r>
            <a:r>
              <a:rPr lang="en-US" sz="2400" b="1" dirty="0" err="1">
                <a:latin typeface="Times New Roman" charset="0"/>
                <a:cs typeface="Times New Roman" charset="0"/>
              </a:rPr>
              <a:t>Quốc</a:t>
            </a:r>
            <a:endParaRPr lang="en-US" sz="2400" b="1" dirty="0">
              <a:latin typeface="Times New Roman" charset="0"/>
              <a:cs typeface="Times New Roman" charset="0"/>
            </a:endParaRPr>
          </a:p>
        </p:txBody>
      </p:sp>
      <p:pic>
        <p:nvPicPr>
          <p:cNvPr id="46" name="Picture 45" descr="C:\Users\Dell7010\Desktop\HNTC_1\5\Logo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AutoShape 6">
            <a:extLst>
              <a:ext uri="{FF2B5EF4-FFF2-40B4-BE49-F238E27FC236}">
                <a16:creationId xmlns:a16="http://schemas.microsoft.com/office/drawing/2014/main" id="{FBD000F7-863B-4499-8D88-2B6D785ED866}"/>
              </a:ext>
            </a:extLst>
          </p:cNvPr>
          <p:cNvSpPr>
            <a:spLocks noChangeArrowheads="1"/>
          </p:cNvSpPr>
          <p:nvPr/>
        </p:nvSpPr>
        <p:spPr bwMode="gray">
          <a:xfrm flipV="1">
            <a:off x="2685396" y="3784373"/>
            <a:ext cx="1687512" cy="2485810"/>
          </a:xfrm>
          <a:prstGeom prst="can">
            <a:avLst>
              <a:gd name="adj" fmla="val 22946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/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pSp>
        <p:nvGrpSpPr>
          <p:cNvPr id="45" name="Group 10">
            <a:extLst>
              <a:ext uri="{FF2B5EF4-FFF2-40B4-BE49-F238E27FC236}">
                <a16:creationId xmlns:a16="http://schemas.microsoft.com/office/drawing/2014/main" id="{E59FBCEA-A272-4581-88AD-8045327F32E2}"/>
              </a:ext>
            </a:extLst>
          </p:cNvPr>
          <p:cNvGrpSpPr>
            <a:grpSpLocks/>
          </p:cNvGrpSpPr>
          <p:nvPr/>
        </p:nvGrpSpPr>
        <p:grpSpPr bwMode="auto">
          <a:xfrm>
            <a:off x="2634596" y="3735161"/>
            <a:ext cx="1687513" cy="520700"/>
            <a:chOff x="1003" y="2400"/>
            <a:chExt cx="1089" cy="336"/>
          </a:xfrm>
        </p:grpSpPr>
        <p:sp>
          <p:nvSpPr>
            <p:cNvPr id="47" name="Oval 11">
              <a:extLst>
                <a:ext uri="{FF2B5EF4-FFF2-40B4-BE49-F238E27FC236}">
                  <a16:creationId xmlns:a16="http://schemas.microsoft.com/office/drawing/2014/main" id="{78E1C561-0E4E-45D3-853D-BA363312333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725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48" name="Oval 12">
              <a:extLst>
                <a:ext uri="{FF2B5EF4-FFF2-40B4-BE49-F238E27FC236}">
                  <a16:creationId xmlns:a16="http://schemas.microsoft.com/office/drawing/2014/main" id="{2437098C-A4D1-4B9B-A465-8ECB1EEDB1F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28627"/>
                    <a:invGamma/>
                  </a:schemeClr>
                </a:gs>
                <a:gs pos="100000">
                  <a:schemeClr val="folHlink"/>
                </a:gs>
              </a:gsLst>
              <a:lin ang="189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sp>
        <p:nvSpPr>
          <p:cNvPr id="50" name="Rectangle 23">
            <a:extLst>
              <a:ext uri="{FF2B5EF4-FFF2-40B4-BE49-F238E27FC236}">
                <a16:creationId xmlns:a16="http://schemas.microsoft.com/office/drawing/2014/main" id="{2AC13CF4-9737-4E8C-900C-23C906A87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7451" y="4485269"/>
            <a:ext cx="163512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Tổ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chức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Kỳ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tay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nghề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Châu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Á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từ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17-19/11/2020</a:t>
            </a:r>
          </a:p>
        </p:txBody>
      </p:sp>
      <p:pic>
        <p:nvPicPr>
          <p:cNvPr id="51" name="Picture 24" descr="shadow_1_m">
            <a:extLst>
              <a:ext uri="{FF2B5EF4-FFF2-40B4-BE49-F238E27FC236}">
                <a16:creationId xmlns:a16="http://schemas.microsoft.com/office/drawing/2014/main" id="{00A00ABB-932B-4A12-A47C-B934C5226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834621" y="3871686"/>
            <a:ext cx="1190625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2" name="Group 25">
            <a:extLst>
              <a:ext uri="{FF2B5EF4-FFF2-40B4-BE49-F238E27FC236}">
                <a16:creationId xmlns:a16="http://schemas.microsoft.com/office/drawing/2014/main" id="{9FFC4263-CDF0-434C-B982-7B4382B25416}"/>
              </a:ext>
            </a:extLst>
          </p:cNvPr>
          <p:cNvGrpSpPr>
            <a:grpSpLocks/>
          </p:cNvGrpSpPr>
          <p:nvPr/>
        </p:nvGrpSpPr>
        <p:grpSpPr bwMode="auto">
          <a:xfrm>
            <a:off x="2813984" y="2795361"/>
            <a:ext cx="1258887" cy="1217612"/>
            <a:chOff x="887" y="2040"/>
            <a:chExt cx="433" cy="422"/>
          </a:xfrm>
        </p:grpSpPr>
        <p:pic>
          <p:nvPicPr>
            <p:cNvPr id="53" name="Picture 26" descr="circuler_1">
              <a:extLst>
                <a:ext uri="{FF2B5EF4-FFF2-40B4-BE49-F238E27FC236}">
                  <a16:creationId xmlns:a16="http://schemas.microsoft.com/office/drawing/2014/main" id="{8A92ACB4-F3B2-422D-8514-03FC417819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Oval 27">
              <a:extLst>
                <a:ext uri="{FF2B5EF4-FFF2-40B4-BE49-F238E27FC236}">
                  <a16:creationId xmlns:a16="http://schemas.microsoft.com/office/drawing/2014/main" id="{B4FA307B-8210-49CF-B592-3D6F25906A1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55000"/>
                  </a:schemeClr>
                </a:gs>
                <a:gs pos="50000">
                  <a:schemeClr val="folHlink">
                    <a:gamma/>
                    <a:shade val="46275"/>
                    <a:invGamma/>
                    <a:alpha val="89999"/>
                  </a:schemeClr>
                </a:gs>
                <a:gs pos="100000">
                  <a:schemeClr val="folHlink">
                    <a:alpha val="5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pic>
          <p:nvPicPr>
            <p:cNvPr id="55" name="Picture 28" descr="Picture2">
              <a:extLst>
                <a:ext uri="{FF2B5EF4-FFF2-40B4-BE49-F238E27FC236}">
                  <a16:creationId xmlns:a16="http://schemas.microsoft.com/office/drawing/2014/main" id="{ACA70BBA-A675-41A0-897E-548E2BBD85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6" name="Rectangle 29">
            <a:extLst>
              <a:ext uri="{FF2B5EF4-FFF2-40B4-BE49-F238E27FC236}">
                <a16:creationId xmlns:a16="http://schemas.microsoft.com/office/drawing/2014/main" id="{CAADFAD2-E25A-4F2D-A338-64589B969FE7}"/>
              </a:ext>
            </a:extLst>
          </p:cNvPr>
          <p:cNvSpPr>
            <a:spLocks noChangeArrowheads="1"/>
          </p:cNvSpPr>
          <p:nvPr/>
        </p:nvSpPr>
        <p:spPr bwMode="gray">
          <a:xfrm>
            <a:off x="2994959" y="3108098"/>
            <a:ext cx="902811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Arial" pitchFamily="34" charset="0"/>
              <a:buNone/>
              <a:defRPr/>
            </a:pPr>
            <a:r>
              <a:rPr lang="en-US" sz="2800" b="1" dirty="0">
                <a:solidFill>
                  <a:srgbClr val="FE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2020</a:t>
            </a:r>
          </a:p>
        </p:txBody>
      </p:sp>
      <p:sp>
        <p:nvSpPr>
          <p:cNvPr id="58" name="Rectangle 35">
            <a:extLst>
              <a:ext uri="{FF2B5EF4-FFF2-40B4-BE49-F238E27FC236}">
                <a16:creationId xmlns:a16="http://schemas.microsoft.com/office/drawing/2014/main" id="{0006C747-65F4-41CA-AC44-B0771F9F81D7}"/>
              </a:ext>
            </a:extLst>
          </p:cNvPr>
          <p:cNvSpPr>
            <a:spLocks noChangeArrowheads="1"/>
          </p:cNvSpPr>
          <p:nvPr/>
        </p:nvSpPr>
        <p:spPr bwMode="gray">
          <a:xfrm>
            <a:off x="2115345" y="2125987"/>
            <a:ext cx="2436886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charset="0"/>
              <a:buNone/>
            </a:pPr>
            <a:r>
              <a:rPr lang="en-US" sz="2400" b="1" dirty="0">
                <a:latin typeface="Times New Roman" charset="0"/>
                <a:cs typeface="Times New Roman" charset="0"/>
              </a:rPr>
              <a:t>Abu Dhabi, UAE</a:t>
            </a:r>
          </a:p>
        </p:txBody>
      </p:sp>
    </p:spTree>
    <p:extLst>
      <p:ext uri="{BB962C8B-B14F-4D97-AF65-F5344CB8AC3E}">
        <p14:creationId xmlns:p14="http://schemas.microsoft.com/office/powerpoint/2010/main" val="3512993965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766763"/>
            <a:ext cx="7800975" cy="563562"/>
          </a:xfrm>
        </p:spPr>
        <p:txBody>
          <a:bodyPr/>
          <a:lstStyle/>
          <a:p>
            <a:pPr algn="ctr"/>
            <a:r>
              <a:rPr lang="en-US" dirty="0">
                <a:latin typeface="+mn-lt"/>
              </a:rPr>
              <a:t>PHẦN III</a:t>
            </a:r>
          </a:p>
        </p:txBody>
      </p:sp>
      <p:sp>
        <p:nvSpPr>
          <p:cNvPr id="30" name="Date Placeholder 3"/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US" sz="1200" i="1" dirty="0"/>
              <a:t>Improving the country with the power of skills</a:t>
            </a:r>
          </a:p>
        </p:txBody>
      </p:sp>
      <p:sp>
        <p:nvSpPr>
          <p:cNvPr id="29" name="Footer Placeholder 71"/>
          <p:cNvSpPr>
            <a:spLocks noGrp="1"/>
          </p:cNvSpPr>
          <p:nvPr>
            <p:ph type="ftr" sz="quarter" idx="4294967295"/>
          </p:nvPr>
        </p:nvSpPr>
        <p:spPr>
          <a:xfrm>
            <a:off x="4572000" y="6537325"/>
            <a:ext cx="4572000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quốc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bằng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sức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mạnh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kỹ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1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nghề</a:t>
            </a:r>
            <a:endParaRPr lang="en-US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1" name="Group 37"/>
          <p:cNvGrpSpPr>
            <a:grpSpLocks/>
          </p:cNvGrpSpPr>
          <p:nvPr/>
        </p:nvGrpSpPr>
        <p:grpSpPr bwMode="auto">
          <a:xfrm>
            <a:off x="762000" y="2819232"/>
            <a:ext cx="7620000" cy="1143170"/>
            <a:chOff x="1152" y="2221"/>
            <a:chExt cx="3408" cy="611"/>
          </a:xfrm>
        </p:grpSpPr>
        <p:grpSp>
          <p:nvGrpSpPr>
            <p:cNvPr id="22" name="Group 17"/>
            <p:cNvGrpSpPr>
              <a:grpSpLocks/>
            </p:cNvGrpSpPr>
            <p:nvPr/>
          </p:nvGrpSpPr>
          <p:grpSpPr bwMode="auto"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26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27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2000"/>
              </a:p>
            </p:txBody>
          </p:sp>
          <p:sp>
            <p:nvSpPr>
              <p:cNvPr id="28" name="AutoShape 20"/>
              <p:cNvSpPr>
                <a:spLocks noChangeArrowheads="1"/>
              </p:cNvSpPr>
              <p:nvPr/>
            </p:nvSpPr>
            <p:spPr bwMode="gray">
              <a:xfrm>
                <a:off x="1199" y="2735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000"/>
              </a:p>
            </p:txBody>
          </p:sp>
        </p:grpSp>
        <p:sp>
          <p:nvSpPr>
            <p:cNvPr id="23" name="Line 25"/>
            <p:cNvSpPr>
              <a:spLocks noChangeShapeType="1"/>
            </p:cNvSpPr>
            <p:nvPr/>
          </p:nvSpPr>
          <p:spPr bwMode="auto">
            <a:xfrm>
              <a:off x="1536" y="2797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Text Box 26"/>
            <p:cNvSpPr txBox="1">
              <a:spLocks noChangeArrowheads="1"/>
            </p:cNvSpPr>
            <p:nvPr/>
          </p:nvSpPr>
          <p:spPr bwMode="auto">
            <a:xfrm>
              <a:off x="1663" y="2221"/>
              <a:ext cx="2772" cy="54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just"/>
              <a:r>
                <a:rPr lang="nl-NL" sz="2000" b="1" dirty="0">
                  <a:latin typeface="Times New Roman" pitchFamily="18" charset="0"/>
                  <a:cs typeface="Times New Roman" pitchFamily="18" charset="0"/>
                </a:rPr>
                <a:t>KẾ HOẠCH THAM DỰ CỦA ĐOÀN VIỆT NAM TẠI</a:t>
              </a:r>
            </a:p>
            <a:p>
              <a:pPr algn="just"/>
              <a:r>
                <a:rPr lang="nl-NL" sz="2000" b="1" dirty="0">
                  <a:latin typeface="Times New Roman" pitchFamily="18" charset="0"/>
                  <a:cs typeface="Times New Roman" pitchFamily="18" charset="0"/>
                </a:rPr>
                <a:t>KỲ THI TAY NGHỀ ASEAN NĂM 2020 </a:t>
              </a:r>
            </a:p>
            <a:p>
              <a:pPr algn="just"/>
              <a:r>
                <a:rPr lang="nl-NL" sz="2000" b="1" dirty="0">
                  <a:latin typeface="Times New Roman" pitchFamily="18" charset="0"/>
                  <a:cs typeface="Times New Roman" pitchFamily="18" charset="0"/>
                </a:rPr>
                <a:t>VÀ KỲ THI TAY NGHỀ THẾ GIỚI NĂM 2021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 Box 27"/>
            <p:cNvSpPr txBox="1">
              <a:spLocks noChangeArrowheads="1"/>
            </p:cNvSpPr>
            <p:nvPr/>
          </p:nvSpPr>
          <p:spPr bwMode="gray">
            <a:xfrm>
              <a:off x="1322" y="2506"/>
              <a:ext cx="146" cy="2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pic>
        <p:nvPicPr>
          <p:cNvPr id="13" name="Picture 12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59836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19100" y="152400"/>
            <a:ext cx="8420100" cy="1143000"/>
          </a:xfrm>
        </p:spPr>
        <p:txBody>
          <a:bodyPr/>
          <a:lstStyle/>
          <a:p>
            <a:pPr algn="ctr" eaLnBrk="1" hangingPunct="1"/>
            <a:br>
              <a:rPr lang="en-US" sz="2000" b="1" dirty="0">
                <a:solidFill>
                  <a:srgbClr val="FFC000"/>
                </a:solidFill>
                <a:latin typeface="Times New Roman" charset="0"/>
                <a:ea typeface="MS PGothic" charset="0"/>
                <a:cs typeface="Times New Roman" charset="0"/>
              </a:rPr>
            </a:br>
            <a:br>
              <a:rPr lang="en-US" sz="2000" dirty="0">
                <a:solidFill>
                  <a:srgbClr val="FFC000"/>
                </a:solidFill>
                <a:latin typeface="Times New Roman" charset="0"/>
                <a:ea typeface="MS PGothic" charset="0"/>
                <a:cs typeface="Times New Roman" charset="0"/>
              </a:rPr>
            </a:br>
            <a:r>
              <a:rPr lang="en-US" sz="2000" b="1" dirty="0">
                <a:solidFill>
                  <a:srgbClr val="FFC000"/>
                </a:solidFill>
                <a:latin typeface="Times New Roman" charset="0"/>
                <a:ea typeface="MS PGothic" charset="0"/>
                <a:cs typeface="Times New Roman" charset="0"/>
              </a:rPr>
              <a:t>KẾ HOẠCH THAM DỰ CỦA ĐOÀN VN</a:t>
            </a:r>
          </a:p>
        </p:txBody>
      </p:sp>
      <p:sp>
        <p:nvSpPr>
          <p:cNvPr id="19499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76200" y="6477000"/>
            <a:ext cx="3810000" cy="32067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000000"/>
                </a:solidFill>
              </a:rPr>
              <a:t>Có kỹ năng – Tương lai trong tay bạn</a:t>
            </a:r>
          </a:p>
        </p:txBody>
      </p:sp>
      <p:sp>
        <p:nvSpPr>
          <p:cNvPr id="19495" name="Slide Number Placeholder 53"/>
          <p:cNvSpPr>
            <a:spLocks noGrp="1"/>
          </p:cNvSpPr>
          <p:nvPr>
            <p:ph type="sldNum" sz="quarter" idx="12"/>
          </p:nvPr>
        </p:nvSpPr>
        <p:spPr bwMode="auto">
          <a:xfrm>
            <a:off x="8458200" y="6553200"/>
            <a:ext cx="685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fld id="{C9F7F7A5-8510-E447-AD35-E765BFEF903A}" type="slidenum">
              <a:rPr lang="en-US" sz="1400">
                <a:solidFill>
                  <a:srgbClr val="000000"/>
                </a:solidFill>
              </a:rPr>
              <a:pPr eaLnBrk="1" hangingPunct="1"/>
              <a:t>35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51203" name="AutoShape 3"/>
          <p:cNvSpPr>
            <a:spLocks noChangeArrowheads="1"/>
          </p:cNvSpPr>
          <p:nvPr/>
        </p:nvSpPr>
        <p:spPr bwMode="gray">
          <a:xfrm flipV="1">
            <a:off x="919163" y="4735513"/>
            <a:ext cx="1698625" cy="158908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/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1204" name="AutoShape 4"/>
          <p:cNvSpPr>
            <a:spLocks noChangeArrowheads="1"/>
          </p:cNvSpPr>
          <p:nvPr/>
        </p:nvSpPr>
        <p:spPr bwMode="gray">
          <a:xfrm flipV="1">
            <a:off x="2852738" y="4156075"/>
            <a:ext cx="1698625" cy="2168525"/>
          </a:xfrm>
          <a:prstGeom prst="can">
            <a:avLst>
              <a:gd name="adj" fmla="val 23795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/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1205" name="AutoShape 5"/>
          <p:cNvSpPr>
            <a:spLocks noChangeArrowheads="1"/>
          </p:cNvSpPr>
          <p:nvPr/>
        </p:nvSpPr>
        <p:spPr bwMode="gray">
          <a:xfrm flipV="1">
            <a:off x="4797425" y="3386138"/>
            <a:ext cx="1687513" cy="2938462"/>
          </a:xfrm>
          <a:prstGeom prst="can">
            <a:avLst>
              <a:gd name="adj" fmla="val 23314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/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1206" name="AutoShape 6"/>
          <p:cNvSpPr>
            <a:spLocks noChangeArrowheads="1"/>
          </p:cNvSpPr>
          <p:nvPr/>
        </p:nvSpPr>
        <p:spPr bwMode="gray">
          <a:xfrm flipV="1">
            <a:off x="6781800" y="2667000"/>
            <a:ext cx="1687512" cy="3689350"/>
          </a:xfrm>
          <a:prstGeom prst="can">
            <a:avLst>
              <a:gd name="adj" fmla="val 22946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/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pSp>
        <p:nvGrpSpPr>
          <p:cNvPr id="19471" name="Group 7"/>
          <p:cNvGrpSpPr>
            <a:grpSpLocks/>
          </p:cNvGrpSpPr>
          <p:nvPr/>
        </p:nvGrpSpPr>
        <p:grpSpPr bwMode="auto">
          <a:xfrm>
            <a:off x="4797425" y="3362325"/>
            <a:ext cx="1687513" cy="520700"/>
            <a:chOff x="1003" y="2400"/>
            <a:chExt cx="1089" cy="336"/>
          </a:xfrm>
        </p:grpSpPr>
        <p:sp>
          <p:nvSpPr>
            <p:cNvPr id="51208" name="Oval 8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725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51209" name="Oval 9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28627"/>
                    <a:invGamma/>
                  </a:schemeClr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grpSp>
        <p:nvGrpSpPr>
          <p:cNvPr id="19472" name="Group 10"/>
          <p:cNvGrpSpPr>
            <a:grpSpLocks/>
          </p:cNvGrpSpPr>
          <p:nvPr/>
        </p:nvGrpSpPr>
        <p:grpSpPr bwMode="auto">
          <a:xfrm>
            <a:off x="6731000" y="2617788"/>
            <a:ext cx="1687513" cy="520700"/>
            <a:chOff x="1003" y="2400"/>
            <a:chExt cx="1089" cy="336"/>
          </a:xfrm>
        </p:grpSpPr>
        <p:sp>
          <p:nvSpPr>
            <p:cNvPr id="51211" name="Oval 11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725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51212" name="Oval 12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28627"/>
                    <a:invGamma/>
                  </a:schemeClr>
                </a:gs>
                <a:gs pos="100000">
                  <a:schemeClr val="folHlink"/>
                </a:gs>
              </a:gsLst>
              <a:lin ang="189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grpSp>
        <p:nvGrpSpPr>
          <p:cNvPr id="19473" name="Group 13"/>
          <p:cNvGrpSpPr>
            <a:grpSpLocks/>
          </p:cNvGrpSpPr>
          <p:nvPr/>
        </p:nvGrpSpPr>
        <p:grpSpPr bwMode="auto">
          <a:xfrm>
            <a:off x="925513" y="4700588"/>
            <a:ext cx="1687512" cy="520700"/>
            <a:chOff x="1003" y="2400"/>
            <a:chExt cx="1089" cy="336"/>
          </a:xfrm>
        </p:grpSpPr>
        <p:sp>
          <p:nvSpPr>
            <p:cNvPr id="51214" name="Oval 14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725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51215" name="Oval 15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176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grpSp>
        <p:nvGrpSpPr>
          <p:cNvPr id="19474" name="Group 16"/>
          <p:cNvGrpSpPr>
            <a:grpSpLocks/>
          </p:cNvGrpSpPr>
          <p:nvPr/>
        </p:nvGrpSpPr>
        <p:grpSpPr bwMode="auto">
          <a:xfrm>
            <a:off x="2863850" y="4105275"/>
            <a:ext cx="1687513" cy="520700"/>
            <a:chOff x="1003" y="2400"/>
            <a:chExt cx="1089" cy="336"/>
          </a:xfrm>
        </p:grpSpPr>
        <p:sp>
          <p:nvSpPr>
            <p:cNvPr id="51217" name="Oval 17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5725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51218" name="Oval 18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1765"/>
                    <a:invGamma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sp>
        <p:nvSpPr>
          <p:cNvPr id="19476" name="Rectangle 20"/>
          <p:cNvSpPr>
            <a:spLocks noChangeArrowheads="1"/>
          </p:cNvSpPr>
          <p:nvPr/>
        </p:nvSpPr>
        <p:spPr bwMode="auto">
          <a:xfrm>
            <a:off x="1031875" y="5257800"/>
            <a:ext cx="16351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Các tỉnh, Thành phố trực thuộc TƯ, các tập đoàn, DN v.v….</a:t>
            </a:r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2819400" y="4876800"/>
            <a:ext cx="17526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Kỳ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tay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nghề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quôc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gia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dự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kiến</a:t>
            </a:r>
            <a:endParaRPr lang="en-US" sz="1600" b="1" dirty="0">
              <a:solidFill>
                <a:srgbClr val="010000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22/3 – </a:t>
            </a:r>
            <a:r>
              <a:rPr lang="vi-VN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2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9/3/2020</a:t>
            </a:r>
          </a:p>
        </p:txBody>
      </p:sp>
      <p:sp>
        <p:nvSpPr>
          <p:cNvPr id="51222" name="Rectangle 22"/>
          <p:cNvSpPr>
            <a:spLocks noChangeArrowheads="1"/>
          </p:cNvSpPr>
          <p:nvPr/>
        </p:nvSpPr>
        <p:spPr bwMode="auto">
          <a:xfrm>
            <a:off x="4879975" y="4295775"/>
            <a:ext cx="1636713" cy="1323439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Tham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dự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Kỳ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tay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nghề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ASEAN 13</a:t>
            </a:r>
            <a:r>
              <a:rPr lang="vi-VN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tại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Singapore</a:t>
            </a:r>
          </a:p>
          <a:p>
            <a:pPr algn="ctr"/>
            <a:r>
              <a:rPr lang="vi-VN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2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1</a:t>
            </a:r>
            <a:r>
              <a:rPr lang="vi-VN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/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7 -31/7/2020</a:t>
            </a:r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6823075" y="3705225"/>
            <a:ext cx="163512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Tham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dự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Kỳ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tay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nghềThế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giới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tại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Thượng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Hải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,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Trung</a:t>
            </a:r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sz="1600" b="1" dirty="0" err="1">
                <a:solidFill>
                  <a:srgbClr val="010000"/>
                </a:solidFill>
                <a:latin typeface="Times New Roman" charset="0"/>
                <a:cs typeface="Times New Roman" charset="0"/>
              </a:rPr>
              <a:t>Quốc</a:t>
            </a:r>
            <a:endParaRPr lang="en-US" sz="1600" b="1" dirty="0">
              <a:solidFill>
                <a:srgbClr val="010000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en-US" sz="1600" b="1" dirty="0">
                <a:solidFill>
                  <a:srgbClr val="010000"/>
                </a:solidFill>
                <a:latin typeface="Times New Roman" charset="0"/>
                <a:cs typeface="Times New Roman" charset="0"/>
              </a:rPr>
              <a:t>22-27/9/2021</a:t>
            </a:r>
          </a:p>
        </p:txBody>
      </p:sp>
      <p:pic>
        <p:nvPicPr>
          <p:cNvPr id="19480" name="Picture 24" descr="shadow_1_m"/>
          <p:cNvPicPr>
            <a:picLocks noChangeAspect="1" noChangeArrowheads="1"/>
          </p:cNvPicPr>
          <p:nvPr/>
        </p:nvPicPr>
        <p:blipFill>
          <a:blip r:embed="rId3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931025" y="2754313"/>
            <a:ext cx="1190625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81" name="Group 25"/>
          <p:cNvGrpSpPr>
            <a:grpSpLocks/>
          </p:cNvGrpSpPr>
          <p:nvPr/>
        </p:nvGrpSpPr>
        <p:grpSpPr bwMode="auto">
          <a:xfrm>
            <a:off x="6910388" y="1677988"/>
            <a:ext cx="1258887" cy="1217612"/>
            <a:chOff x="887" y="2040"/>
            <a:chExt cx="433" cy="422"/>
          </a:xfrm>
        </p:grpSpPr>
        <p:pic>
          <p:nvPicPr>
            <p:cNvPr id="19510" name="Picture 26" descr="circuler_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27" name="Oval 27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55000"/>
                  </a:schemeClr>
                </a:gs>
                <a:gs pos="50000">
                  <a:schemeClr val="folHlink">
                    <a:gamma/>
                    <a:shade val="46275"/>
                    <a:invGamma/>
                    <a:alpha val="89999"/>
                  </a:schemeClr>
                </a:gs>
                <a:gs pos="100000">
                  <a:schemeClr val="folHlink">
                    <a:alpha val="5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pic>
          <p:nvPicPr>
            <p:cNvPr id="19512" name="Picture 28" descr="Picture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29" name="Rectangle 29"/>
          <p:cNvSpPr>
            <a:spLocks noChangeArrowheads="1"/>
          </p:cNvSpPr>
          <p:nvPr/>
        </p:nvSpPr>
        <p:spPr bwMode="gray">
          <a:xfrm>
            <a:off x="7091363" y="1990725"/>
            <a:ext cx="902811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Arial" pitchFamily="34" charset="0"/>
              <a:buNone/>
              <a:defRPr/>
            </a:pPr>
            <a:r>
              <a:rPr lang="en-US" sz="2800" b="1" dirty="0">
                <a:solidFill>
                  <a:srgbClr val="FE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2021</a:t>
            </a:r>
          </a:p>
        </p:txBody>
      </p:sp>
      <p:pic>
        <p:nvPicPr>
          <p:cNvPr id="19483" name="Picture 30" descr="shadow_1_m"/>
          <p:cNvPicPr>
            <a:picLocks noChangeAspect="1" noChangeArrowheads="1"/>
          </p:cNvPicPr>
          <p:nvPr/>
        </p:nvPicPr>
        <p:blipFill>
          <a:blip r:embed="rId3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024438" y="3468688"/>
            <a:ext cx="1189037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84" name="Group 31"/>
          <p:cNvGrpSpPr>
            <a:grpSpLocks/>
          </p:cNvGrpSpPr>
          <p:nvPr/>
        </p:nvGrpSpPr>
        <p:grpSpPr bwMode="auto">
          <a:xfrm>
            <a:off x="5003800" y="2392363"/>
            <a:ext cx="1257300" cy="1217612"/>
            <a:chOff x="887" y="2040"/>
            <a:chExt cx="433" cy="422"/>
          </a:xfrm>
        </p:grpSpPr>
        <p:pic>
          <p:nvPicPr>
            <p:cNvPr id="19507" name="Picture 32" descr="circuler_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33" name="Oval 33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55000"/>
                  </a:schemeClr>
                </a:gs>
                <a:gs pos="50000">
                  <a:schemeClr val="hlink">
                    <a:gamma/>
                    <a:shade val="46275"/>
                    <a:invGamma/>
                    <a:alpha val="89999"/>
                  </a:schemeClr>
                </a:gs>
                <a:gs pos="100000">
                  <a:schemeClr val="hlink">
                    <a:alpha val="5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pic>
          <p:nvPicPr>
            <p:cNvPr id="19509" name="Picture 34" descr="Picture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35" name="Rectangle 35"/>
          <p:cNvSpPr>
            <a:spLocks noChangeArrowheads="1"/>
          </p:cNvSpPr>
          <p:nvPr/>
        </p:nvSpPr>
        <p:spPr bwMode="gray">
          <a:xfrm>
            <a:off x="5181600" y="2752725"/>
            <a:ext cx="902811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Arial" pitchFamily="34" charset="0"/>
              <a:buNone/>
              <a:defRPr/>
            </a:pPr>
            <a:r>
              <a:rPr lang="en-US" sz="2800" b="1" dirty="0">
                <a:solidFill>
                  <a:srgbClr val="FE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2020</a:t>
            </a:r>
          </a:p>
        </p:txBody>
      </p:sp>
      <p:pic>
        <p:nvPicPr>
          <p:cNvPr id="19486" name="Picture 36" descr="shadow_1_m"/>
          <p:cNvPicPr>
            <a:picLocks noChangeAspect="1" noChangeArrowheads="1"/>
          </p:cNvPicPr>
          <p:nvPr/>
        </p:nvPicPr>
        <p:blipFill>
          <a:blip r:embed="rId3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105150" y="4237038"/>
            <a:ext cx="1190625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87" name="Group 37"/>
          <p:cNvGrpSpPr>
            <a:grpSpLocks/>
          </p:cNvGrpSpPr>
          <p:nvPr/>
        </p:nvGrpSpPr>
        <p:grpSpPr bwMode="auto">
          <a:xfrm>
            <a:off x="3086100" y="3160713"/>
            <a:ext cx="1257300" cy="1217612"/>
            <a:chOff x="887" y="2040"/>
            <a:chExt cx="433" cy="422"/>
          </a:xfrm>
        </p:grpSpPr>
        <p:pic>
          <p:nvPicPr>
            <p:cNvPr id="19504" name="Picture 38" descr="circuler_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39" name="Oval 39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alpha val="55000"/>
                  </a:schemeClr>
                </a:gs>
                <a:gs pos="50000">
                  <a:schemeClr val="accent2">
                    <a:gamma/>
                    <a:shade val="46275"/>
                    <a:invGamma/>
                    <a:alpha val="89999"/>
                  </a:schemeClr>
                </a:gs>
                <a:gs pos="100000">
                  <a:schemeClr val="accent2">
                    <a:alpha val="5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pic>
          <p:nvPicPr>
            <p:cNvPr id="19506" name="Picture 40" descr="Picture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41" name="Rectangle 41"/>
          <p:cNvSpPr>
            <a:spLocks noChangeArrowheads="1"/>
          </p:cNvSpPr>
          <p:nvPr/>
        </p:nvSpPr>
        <p:spPr bwMode="gray">
          <a:xfrm>
            <a:off x="3200400" y="3514725"/>
            <a:ext cx="902811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Arial" pitchFamily="34" charset="0"/>
              <a:buNone/>
              <a:defRPr/>
            </a:pPr>
            <a:r>
              <a:rPr lang="en-US" sz="2800" b="1" dirty="0">
                <a:solidFill>
                  <a:srgbClr val="FE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2020</a:t>
            </a:r>
          </a:p>
        </p:txBody>
      </p:sp>
      <p:pic>
        <p:nvPicPr>
          <p:cNvPr id="19489" name="Picture 42" descr="shadow_1_m"/>
          <p:cNvPicPr>
            <a:picLocks noChangeAspect="1" noChangeArrowheads="1"/>
          </p:cNvPicPr>
          <p:nvPr/>
        </p:nvPicPr>
        <p:blipFill>
          <a:blip r:embed="rId3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146175" y="4821238"/>
            <a:ext cx="1189038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90" name="Group 43"/>
          <p:cNvGrpSpPr>
            <a:grpSpLocks/>
          </p:cNvGrpSpPr>
          <p:nvPr/>
        </p:nvGrpSpPr>
        <p:grpSpPr bwMode="auto">
          <a:xfrm>
            <a:off x="1125538" y="3744913"/>
            <a:ext cx="1258887" cy="1217612"/>
            <a:chOff x="887" y="2040"/>
            <a:chExt cx="433" cy="422"/>
          </a:xfrm>
        </p:grpSpPr>
        <p:pic>
          <p:nvPicPr>
            <p:cNvPr id="19501" name="Picture 44" descr="circuler_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45" name="Oval 45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55000"/>
                  </a:schemeClr>
                </a:gs>
                <a:gs pos="50000">
                  <a:schemeClr val="accent1">
                    <a:gamma/>
                    <a:shade val="46275"/>
                    <a:invGamma/>
                    <a:alpha val="89999"/>
                  </a:schemeClr>
                </a:gs>
                <a:gs pos="100000">
                  <a:schemeClr val="accent1">
                    <a:alpha val="5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pic>
          <p:nvPicPr>
            <p:cNvPr id="19503" name="Picture 46" descr="Picture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491" name="Rectangle 47"/>
          <p:cNvSpPr>
            <a:spLocks noChangeArrowheads="1"/>
          </p:cNvSpPr>
          <p:nvPr/>
        </p:nvSpPr>
        <p:spPr bwMode="gray">
          <a:xfrm>
            <a:off x="1306989" y="4124980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charset="0"/>
              <a:buNone/>
            </a:pPr>
            <a:r>
              <a:rPr lang="en-US" sz="2800" b="1" dirty="0">
                <a:solidFill>
                  <a:srgbClr val="FEFFFF"/>
                </a:solidFill>
                <a:latin typeface="Times New Roman" charset="0"/>
                <a:cs typeface="Times New Roman" charset="0"/>
              </a:rPr>
              <a:t>2019</a:t>
            </a:r>
          </a:p>
        </p:txBody>
      </p:sp>
      <p:sp>
        <p:nvSpPr>
          <p:cNvPr id="19492" name="Rectangle 41"/>
          <p:cNvSpPr>
            <a:spLocks noChangeArrowheads="1"/>
          </p:cNvSpPr>
          <p:nvPr/>
        </p:nvSpPr>
        <p:spPr bwMode="gray">
          <a:xfrm>
            <a:off x="2464838" y="2819400"/>
            <a:ext cx="111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charset="0"/>
              <a:buNone/>
            </a:pPr>
            <a:r>
              <a:rPr lang="en-US" sz="2400" b="1" dirty="0" err="1">
                <a:latin typeface="Times New Roman" charset="0"/>
                <a:cs typeface="Times New Roman" charset="0"/>
              </a:rPr>
              <a:t>Hà</a:t>
            </a:r>
            <a:r>
              <a:rPr lang="en-US" sz="2400" b="1" dirty="0">
                <a:latin typeface="Times New Roman" charset="0"/>
                <a:cs typeface="Times New Roman" charset="0"/>
              </a:rPr>
              <a:t> </a:t>
            </a:r>
            <a:r>
              <a:rPr lang="en-US" sz="2400" b="1" dirty="0" err="1">
                <a:latin typeface="Times New Roman" charset="0"/>
                <a:cs typeface="Times New Roman" charset="0"/>
              </a:rPr>
              <a:t>Nội</a:t>
            </a:r>
            <a:endParaRPr lang="en-US" sz="2400" b="1" dirty="0">
              <a:latin typeface="Times New Roman" charset="0"/>
              <a:cs typeface="Times New Roman" charset="0"/>
            </a:endParaRPr>
          </a:p>
        </p:txBody>
      </p:sp>
      <p:sp>
        <p:nvSpPr>
          <p:cNvPr id="49" name="Rectangle 35"/>
          <p:cNvSpPr>
            <a:spLocks noChangeArrowheads="1"/>
          </p:cNvSpPr>
          <p:nvPr/>
        </p:nvSpPr>
        <p:spPr bwMode="gray">
          <a:xfrm>
            <a:off x="3926193" y="2133600"/>
            <a:ext cx="1512786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charset="0"/>
              <a:buNone/>
            </a:pPr>
            <a:r>
              <a:rPr lang="en-US" sz="2400" b="1" dirty="0">
                <a:latin typeface="Times New Roman" charset="0"/>
                <a:cs typeface="Times New Roman" charset="0"/>
              </a:rPr>
              <a:t>Singapore</a:t>
            </a:r>
          </a:p>
        </p:txBody>
      </p:sp>
      <p:sp>
        <p:nvSpPr>
          <p:cNvPr id="50" name="Rectangle 29"/>
          <p:cNvSpPr>
            <a:spLocks noChangeArrowheads="1"/>
          </p:cNvSpPr>
          <p:nvPr/>
        </p:nvSpPr>
        <p:spPr bwMode="gray">
          <a:xfrm>
            <a:off x="5591651" y="1367135"/>
            <a:ext cx="3536994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itchFamily="34" charset="0"/>
              <a:buNone/>
              <a:defRPr/>
            </a:pPr>
            <a:r>
              <a:rPr lang="en-US" sz="2400" b="1" dirty="0" err="1">
                <a:latin typeface="Times New Roman" pitchFamily="18" charset="0"/>
                <a:ea typeface="+mn-ea"/>
                <a:cs typeface="Times New Roman" pitchFamily="18" charset="0"/>
              </a:rPr>
              <a:t>Thượng</a:t>
            </a:r>
            <a:r>
              <a:rPr lang="en-US" sz="2400" b="1" dirty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ea typeface="+mn-ea"/>
                <a:cs typeface="Times New Roman" pitchFamily="18" charset="0"/>
              </a:rPr>
              <a:t>Hải</a:t>
            </a:r>
            <a:r>
              <a:rPr lang="en-US" sz="2400" b="1" dirty="0"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en-US" sz="2400" b="1" dirty="0" err="1">
                <a:latin typeface="Times New Roman" pitchFamily="18" charset="0"/>
                <a:ea typeface="+mn-ea"/>
                <a:cs typeface="Times New Roman" pitchFamily="18" charset="0"/>
              </a:rPr>
              <a:t>Trung</a:t>
            </a:r>
            <a:r>
              <a:rPr lang="en-US" sz="2400" b="1" dirty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ea typeface="+mn-ea"/>
                <a:cs typeface="Times New Roman" pitchFamily="18" charset="0"/>
              </a:rPr>
              <a:t>Quốc</a:t>
            </a:r>
            <a:endParaRPr lang="en-US" sz="2400" b="1" dirty="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9498" name="Picture 5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220663"/>
            <a:ext cx="1625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Rectangle 41"/>
          <p:cNvSpPr>
            <a:spLocks noChangeArrowheads="1"/>
          </p:cNvSpPr>
          <p:nvPr/>
        </p:nvSpPr>
        <p:spPr bwMode="gray">
          <a:xfrm>
            <a:off x="304800" y="3286125"/>
            <a:ext cx="14927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charset="0"/>
              <a:buNone/>
            </a:pPr>
            <a:r>
              <a:rPr lang="en-US" sz="2400" b="1" dirty="0" err="1">
                <a:latin typeface="Times New Roman" charset="0"/>
                <a:cs typeface="Times New Roman" charset="0"/>
              </a:rPr>
              <a:t>Cấp</a:t>
            </a:r>
            <a:r>
              <a:rPr lang="en-US" sz="2400" b="1" dirty="0">
                <a:latin typeface="Times New Roman" charset="0"/>
                <a:cs typeface="Times New Roman" charset="0"/>
              </a:rPr>
              <a:t> </a:t>
            </a:r>
            <a:r>
              <a:rPr lang="en-US" sz="2400" b="1" dirty="0" err="1">
                <a:latin typeface="Times New Roman" charset="0"/>
                <a:cs typeface="Times New Roman" charset="0"/>
              </a:rPr>
              <a:t>cơ</a:t>
            </a:r>
            <a:r>
              <a:rPr lang="en-US" sz="2400" b="1" dirty="0">
                <a:latin typeface="Times New Roman" charset="0"/>
                <a:cs typeface="Times New Roman" charset="0"/>
              </a:rPr>
              <a:t> </a:t>
            </a:r>
            <a:r>
              <a:rPr lang="en-US" sz="2400" b="1" dirty="0" err="1">
                <a:latin typeface="Times New Roman" charset="0"/>
                <a:cs typeface="Times New Roman" charset="0"/>
              </a:rPr>
              <a:t>sở</a:t>
            </a:r>
            <a:endParaRPr lang="en-US" sz="2400" b="1" dirty="0">
              <a:latin typeface="Times New Roman" charset="0"/>
              <a:cs typeface="Times New Roman" charset="0"/>
            </a:endParaRPr>
          </a:p>
        </p:txBody>
      </p:sp>
      <p:pic>
        <p:nvPicPr>
          <p:cNvPr id="55" name="Picture 54" descr="C:\Users\Dell7010\Desktop\HNTC_1\5\Logo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91400" y="-1524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24338773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2819400" y="4953000"/>
            <a:ext cx="5167313" cy="414338"/>
          </a:xfrm>
          <a:ln/>
        </p:spPr>
        <p:txBody>
          <a:bodyPr/>
          <a:lstStyle/>
          <a:p>
            <a:pPr algn="dist">
              <a:lnSpc>
                <a:spcPct val="80000"/>
              </a:lnSpc>
            </a:pPr>
            <a:r>
              <a:rPr lang="en-US" sz="1800" b="1" dirty="0">
                <a:solidFill>
                  <a:schemeClr val="bg1"/>
                </a:solidFill>
                <a:latin typeface="Arial" charset="0"/>
              </a:rPr>
              <a:t>Click to edit company slogan .</a:t>
            </a:r>
          </a:p>
        </p:txBody>
      </p:sp>
      <p:sp>
        <p:nvSpPr>
          <p:cNvPr id="87045" name="WordArt 5"/>
          <p:cNvSpPr>
            <a:spLocks noChangeArrowheads="1" noChangeShapeType="1" noTextEdit="1"/>
          </p:cNvSpPr>
          <p:nvPr/>
        </p:nvSpPr>
        <p:spPr bwMode="gray">
          <a:xfrm>
            <a:off x="3810000" y="4038600"/>
            <a:ext cx="50292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 err="1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Trân</a:t>
            </a:r>
            <a:r>
              <a:rPr lang="en-US" sz="3600" b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3600" b="1" kern="10" dirty="0" err="1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trọng</a:t>
            </a:r>
            <a:r>
              <a:rPr lang="en-US" sz="3600" b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3600" b="1" kern="10" dirty="0" err="1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cảm</a:t>
            </a:r>
            <a:r>
              <a:rPr lang="en-US" sz="3600" b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3600" b="1" kern="10" dirty="0" err="1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ơn</a:t>
            </a:r>
            <a:r>
              <a:rPr lang="en-US" sz="3600" b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!</a:t>
            </a:r>
          </a:p>
        </p:txBody>
      </p:sp>
      <p:pic>
        <p:nvPicPr>
          <p:cNvPr id="7" name="Picture 6" descr="C:\Users\Dell7010\Desktop\HNTC_1\5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4152900"/>
            <a:ext cx="1752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5" grpId="0" animBg="1"/>
    </p:bldLst>
  </p:timing>
</p:sld>
</file>

<file path=ppt/theme/theme1.xml><?xml version="1.0" encoding="utf-8"?>
<a:theme xmlns:a="http://schemas.openxmlformats.org/drawingml/2006/main" name="cdb2004c002l">
  <a:themeElements>
    <a:clrScheme name="sample 3">
      <a:dk1>
        <a:srgbClr val="17347D"/>
      </a:dk1>
      <a:lt1>
        <a:srgbClr val="FFFFFF"/>
      </a:lt1>
      <a:dk2>
        <a:srgbClr val="3366CC"/>
      </a:dk2>
      <a:lt2>
        <a:srgbClr val="DDDDDD"/>
      </a:lt2>
      <a:accent1>
        <a:srgbClr val="77B7E7"/>
      </a:accent1>
      <a:accent2>
        <a:srgbClr val="45AB7D"/>
      </a:accent2>
      <a:accent3>
        <a:srgbClr val="FFFFFF"/>
      </a:accent3>
      <a:accent4>
        <a:srgbClr val="122B6A"/>
      </a:accent4>
      <a:accent5>
        <a:srgbClr val="BDD8F1"/>
      </a:accent5>
      <a:accent6>
        <a:srgbClr val="3E9B71"/>
      </a:accent6>
      <a:hlink>
        <a:srgbClr val="99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B525F"/>
        </a:dk1>
        <a:lt1>
          <a:srgbClr val="FFFFFF"/>
        </a:lt1>
        <a:dk2>
          <a:srgbClr val="339966"/>
        </a:dk2>
        <a:lt2>
          <a:srgbClr val="DDDDDD"/>
        </a:lt2>
        <a:accent1>
          <a:srgbClr val="C5BA6B"/>
        </a:accent1>
        <a:accent2>
          <a:srgbClr val="669900"/>
        </a:accent2>
        <a:accent3>
          <a:srgbClr val="FFFFFF"/>
        </a:accent3>
        <a:accent4>
          <a:srgbClr val="154550"/>
        </a:accent4>
        <a:accent5>
          <a:srgbClr val="DFD9BA"/>
        </a:accent5>
        <a:accent6>
          <a:srgbClr val="5C8A00"/>
        </a:accent6>
        <a:hlink>
          <a:srgbClr val="E57C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91961"/>
        </a:dk1>
        <a:lt1>
          <a:srgbClr val="FFFFFF"/>
        </a:lt1>
        <a:dk2>
          <a:srgbClr val="5D4CDC"/>
        </a:dk2>
        <a:lt2>
          <a:srgbClr val="DDDDDD"/>
        </a:lt2>
        <a:accent1>
          <a:srgbClr val="31B36C"/>
        </a:accent1>
        <a:accent2>
          <a:srgbClr val="0099FF"/>
        </a:accent2>
        <a:accent3>
          <a:srgbClr val="FFFFFF"/>
        </a:accent3>
        <a:accent4>
          <a:srgbClr val="141452"/>
        </a:accent4>
        <a:accent5>
          <a:srgbClr val="ADD6BA"/>
        </a:accent5>
        <a:accent6>
          <a:srgbClr val="008AE7"/>
        </a:accent6>
        <a:hlink>
          <a:srgbClr val="A0963C"/>
        </a:hlink>
        <a:folHlink>
          <a:srgbClr val="A096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7347D"/>
        </a:dk1>
        <a:lt1>
          <a:srgbClr val="FFFFFF"/>
        </a:lt1>
        <a:dk2>
          <a:srgbClr val="3366CC"/>
        </a:dk2>
        <a:lt2>
          <a:srgbClr val="DDDDDD"/>
        </a:lt2>
        <a:accent1>
          <a:srgbClr val="77B7E7"/>
        </a:accent1>
        <a:accent2>
          <a:srgbClr val="45AB7D"/>
        </a:accent2>
        <a:accent3>
          <a:srgbClr val="FFFFFF"/>
        </a:accent3>
        <a:accent4>
          <a:srgbClr val="122B6A"/>
        </a:accent4>
        <a:accent5>
          <a:srgbClr val="BDD8F1"/>
        </a:accent5>
        <a:accent6>
          <a:srgbClr val="3E9B71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D3DAE3"/>
      </a:dk1>
      <a:lt1>
        <a:sysClr val="window" lastClr="404552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D3DAE3"/>
      </a:dk1>
      <a:lt1>
        <a:sysClr val="window" lastClr="404552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668</TotalTime>
  <Words>2687</Words>
  <Application>Microsoft Office PowerPoint</Application>
  <PresentationFormat>On-screen Show (4:3)</PresentationFormat>
  <Paragraphs>349</Paragraphs>
  <Slides>36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.VnTime</vt:lpstr>
      <vt:lpstr>Arial</vt:lpstr>
      <vt:lpstr>Arial Black</vt:lpstr>
      <vt:lpstr>Calibri</vt:lpstr>
      <vt:lpstr>Courier New</vt:lpstr>
      <vt:lpstr>Times New Roman</vt:lpstr>
      <vt:lpstr>Verdana</vt:lpstr>
      <vt:lpstr>Wingdings</vt:lpstr>
      <vt:lpstr>cdb2004c002l</vt:lpstr>
      <vt:lpstr>PowerPoint Presentation</vt:lpstr>
      <vt:lpstr>Nội dung trình bày</vt:lpstr>
      <vt:lpstr>PHẦN I</vt:lpstr>
      <vt:lpstr>Thông tin chung</vt:lpstr>
      <vt:lpstr>Thông tin chung</vt:lpstr>
      <vt:lpstr>Thông tin về Hội nghị 1st OCM </vt:lpstr>
      <vt:lpstr>Mục đích của Hội nghị</vt:lpstr>
      <vt:lpstr>Mục đích của Hội nghị</vt:lpstr>
      <vt:lpstr>Kết quả Hội nghị</vt:lpstr>
      <vt:lpstr>Sự tham dự của Đoàn Việt Nam</vt:lpstr>
      <vt:lpstr>02 nghề Việt Nam đảm chuyên gia trưởng</vt:lpstr>
      <vt:lpstr>02 nghề Việt Nam đảm chuyên gia phó</vt:lpstr>
      <vt:lpstr>03 nghề Việt Nam đảm Chủ tịch BGK</vt:lpstr>
      <vt:lpstr>Các nghề tổ chức thi và sự tham dự  của Đoàn Việt Nam</vt:lpstr>
      <vt:lpstr>Các nghề tổ chức thi và sự tham dự  của Đoàn Việt Nam</vt:lpstr>
      <vt:lpstr>Đăng cai 2022</vt:lpstr>
      <vt:lpstr>Một số lưu ý về ASC 13-2020</vt:lpstr>
      <vt:lpstr>PowerPoint Presentation</vt:lpstr>
      <vt:lpstr>OVERVIEW OF 13TH ASC 2020</vt:lpstr>
      <vt:lpstr>PowerPoint Presentation</vt:lpstr>
      <vt:lpstr>PowerPoint Presentation</vt:lpstr>
      <vt:lpstr>Một số lưu ý tại ASC 13 - 2020</vt:lpstr>
      <vt:lpstr>Một số lưu ý tại ASC 13 - 2020</vt:lpstr>
      <vt:lpstr>Một số điểm mới tại ASC 13 - 2020</vt:lpstr>
      <vt:lpstr>Đối với nghề ĐKCN</vt:lpstr>
      <vt:lpstr>COMPETITION BAY STATION EXAMPLE</vt:lpstr>
      <vt:lpstr>COMPETITION BAY STATION EXAMPLE</vt:lpstr>
      <vt:lpstr>Đối với nghề Chuyển tiếp nhanh</vt:lpstr>
      <vt:lpstr>Thăm qua và làm quen</vt:lpstr>
      <vt:lpstr>COMPETITION BOOTH</vt:lpstr>
      <vt:lpstr>Một số điểm mới tại ASC 13 - 2020</vt:lpstr>
      <vt:lpstr>PHẦN II</vt:lpstr>
      <vt:lpstr>HOẠT ĐỘNG CHÍNH</vt:lpstr>
      <vt:lpstr>PHẦN III</vt:lpstr>
      <vt:lpstr>  KẾ HOẠCH THAM DỰ CỦA ĐOÀN VN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VNA-8.15</dc:creator>
  <cp:lastModifiedBy>MSI</cp:lastModifiedBy>
  <cp:revision>73</cp:revision>
  <dcterms:created xsi:type="dcterms:W3CDTF">2015-09-20T12:19:13Z</dcterms:created>
  <dcterms:modified xsi:type="dcterms:W3CDTF">2019-11-20T23:39:51Z</dcterms:modified>
</cp:coreProperties>
</file>